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342" r:id="rId2"/>
    <p:sldId id="264" r:id="rId3"/>
    <p:sldId id="343" r:id="rId4"/>
    <p:sldId id="344" r:id="rId5"/>
    <p:sldId id="256" r:id="rId6"/>
    <p:sldId id="314" r:id="rId7"/>
    <p:sldId id="308" r:id="rId8"/>
    <p:sldId id="299" r:id="rId9"/>
    <p:sldId id="367" r:id="rId10"/>
    <p:sldId id="364" r:id="rId11"/>
    <p:sldId id="370" r:id="rId12"/>
    <p:sldId id="304" r:id="rId13"/>
    <p:sldId id="313" r:id="rId14"/>
    <p:sldId id="347" r:id="rId15"/>
    <p:sldId id="350" r:id="rId16"/>
    <p:sldId id="349" r:id="rId17"/>
    <p:sldId id="351" r:id="rId18"/>
    <p:sldId id="369" r:id="rId19"/>
    <p:sldId id="352" r:id="rId20"/>
    <p:sldId id="374" r:id="rId21"/>
    <p:sldId id="372" r:id="rId22"/>
    <p:sldId id="362" r:id="rId23"/>
    <p:sldId id="348" r:id="rId24"/>
    <p:sldId id="375" r:id="rId25"/>
    <p:sldId id="355" r:id="rId26"/>
    <p:sldId id="353" r:id="rId27"/>
    <p:sldId id="310" r:id="rId28"/>
    <p:sldId id="377" r:id="rId29"/>
    <p:sldId id="357" r:id="rId30"/>
    <p:sldId id="376" r:id="rId31"/>
    <p:sldId id="365" r:id="rId32"/>
    <p:sldId id="379" r:id="rId33"/>
    <p:sldId id="354" r:id="rId34"/>
    <p:sldId id="271" r:id="rId35"/>
    <p:sldId id="328" r:id="rId36"/>
  </p:sldIdLst>
  <p:sldSz cx="12192000" cy="6858000"/>
  <p:notesSz cx="6858000" cy="9144000"/>
  <p:embeddedFontLst>
    <p:embeddedFont>
      <p:font typeface="#9Slide03 AmpleSoft" panose="020B0604020202020204" charset="0"/>
      <p:regular r:id="rId38"/>
    </p:embeddedFont>
    <p:embeddedFont>
      <p:font typeface="#9Slide03 Arima Madurai Bold" panose="020B0604020202020204" charset="0"/>
      <p:bold r:id="rId39"/>
    </p:embeddedFont>
    <p:embeddedFont>
      <p:font typeface="Calibri" panose="020F0502020204030204" pitchFamily="34" charset="0"/>
      <p:regular r:id="rId40"/>
      <p:bold r:id="rId41"/>
      <p:italic r:id="rId42"/>
      <p:boldItalic r:id="rId43"/>
    </p:embeddedFont>
    <p:embeddedFont>
      <p:font typeface="#9Slide03 Arima Madurai ExtraBo" panose="020B0604020202020204" charset="0"/>
      <p:bold r:id="rId44"/>
    </p:embeddedFont>
    <p:embeddedFont>
      <p:font typeface="微软雅黑" panose="020B0503020204020204" pitchFamily="34" charset="-122"/>
      <p:regular r:id="rId45"/>
      <p:bold r:id="rId46"/>
    </p:embeddedFont>
    <p:embeddedFont>
      <p:font typeface="Calibri Light" panose="020F0302020204030204" pitchFamily="34" charset="0"/>
      <p:regular r:id="rId47"/>
      <p:italic r:id="rId48"/>
    </p:embeddedFont>
    <p:embeddedFont>
      <p:font typeface="宋体" panose="02010600030101010101" pitchFamily="2" charset="-122"/>
      <p:regular r:id="rId4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EEF"/>
    <a:srgbClr val="E3D9D8"/>
    <a:srgbClr val="E4DAD9"/>
    <a:srgbClr val="C8A858"/>
    <a:srgbClr val="FF99FF"/>
    <a:srgbClr val="E6E6E6"/>
    <a:srgbClr val="FFFFFF"/>
    <a:srgbClr val="F7B759"/>
    <a:srgbClr val="819FA1"/>
    <a:srgbClr val="C753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3" d="100"/>
          <a:sy n="73" d="100"/>
        </p:scale>
        <p:origin x="61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B464F-81D0-440F-93DE-AB89F8B4C264}" type="datetimeFigureOut">
              <a:rPr lang="en-SG" smtClean="0"/>
              <a:t>1/1/2021</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AB4EEB-C73C-4F11-8AAF-F1CE490A15AD}" type="slidenum">
              <a:rPr lang="en-SG" smtClean="0"/>
              <a:t>‹#›</a:t>
            </a:fld>
            <a:endParaRPr lang="en-SG"/>
          </a:p>
        </p:txBody>
      </p:sp>
    </p:spTree>
    <p:extLst>
      <p:ext uri="{BB962C8B-B14F-4D97-AF65-F5344CB8AC3E}">
        <p14:creationId xmlns:p14="http://schemas.microsoft.com/office/powerpoint/2010/main" val="406471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6</a:t>
            </a:fld>
            <a:endParaRPr lang="zh-CN" altLang="en-US"/>
          </a:p>
        </p:txBody>
      </p:sp>
    </p:spTree>
    <p:extLst>
      <p:ext uri="{BB962C8B-B14F-4D97-AF65-F5344CB8AC3E}">
        <p14:creationId xmlns:p14="http://schemas.microsoft.com/office/powerpoint/2010/main" val="1782353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16</a:t>
            </a:fld>
            <a:endParaRPr lang="zh-CN" altLang="en-US"/>
          </a:p>
        </p:txBody>
      </p:sp>
    </p:spTree>
    <p:extLst>
      <p:ext uri="{BB962C8B-B14F-4D97-AF65-F5344CB8AC3E}">
        <p14:creationId xmlns:p14="http://schemas.microsoft.com/office/powerpoint/2010/main" val="2963684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17</a:t>
            </a:fld>
            <a:endParaRPr lang="zh-CN" altLang="en-US"/>
          </a:p>
        </p:txBody>
      </p:sp>
    </p:spTree>
    <p:extLst>
      <p:ext uri="{BB962C8B-B14F-4D97-AF65-F5344CB8AC3E}">
        <p14:creationId xmlns:p14="http://schemas.microsoft.com/office/powerpoint/2010/main" val="2932184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18</a:t>
            </a:fld>
            <a:endParaRPr lang="zh-CN" altLang="en-US"/>
          </a:p>
        </p:txBody>
      </p:sp>
    </p:spTree>
    <p:extLst>
      <p:ext uri="{BB962C8B-B14F-4D97-AF65-F5344CB8AC3E}">
        <p14:creationId xmlns:p14="http://schemas.microsoft.com/office/powerpoint/2010/main" val="1205447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19</a:t>
            </a:fld>
            <a:endParaRPr lang="zh-CN" altLang="en-US"/>
          </a:p>
        </p:txBody>
      </p:sp>
    </p:spTree>
    <p:extLst>
      <p:ext uri="{BB962C8B-B14F-4D97-AF65-F5344CB8AC3E}">
        <p14:creationId xmlns:p14="http://schemas.microsoft.com/office/powerpoint/2010/main" val="3299621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20</a:t>
            </a:fld>
            <a:endParaRPr lang="zh-CN" altLang="en-US"/>
          </a:p>
        </p:txBody>
      </p:sp>
    </p:spTree>
    <p:extLst>
      <p:ext uri="{BB962C8B-B14F-4D97-AF65-F5344CB8AC3E}">
        <p14:creationId xmlns:p14="http://schemas.microsoft.com/office/powerpoint/2010/main" val="91713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21</a:t>
            </a:fld>
            <a:endParaRPr lang="zh-CN" altLang="en-US"/>
          </a:p>
        </p:txBody>
      </p:sp>
    </p:spTree>
    <p:extLst>
      <p:ext uri="{BB962C8B-B14F-4D97-AF65-F5344CB8AC3E}">
        <p14:creationId xmlns:p14="http://schemas.microsoft.com/office/powerpoint/2010/main" val="3587163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22</a:t>
            </a:fld>
            <a:endParaRPr lang="zh-CN" altLang="en-US"/>
          </a:p>
        </p:txBody>
      </p:sp>
    </p:spTree>
    <p:extLst>
      <p:ext uri="{BB962C8B-B14F-4D97-AF65-F5344CB8AC3E}">
        <p14:creationId xmlns:p14="http://schemas.microsoft.com/office/powerpoint/2010/main" val="3372932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23</a:t>
            </a:fld>
            <a:endParaRPr lang="zh-CN" altLang="en-US"/>
          </a:p>
        </p:txBody>
      </p:sp>
    </p:spTree>
    <p:extLst>
      <p:ext uri="{BB962C8B-B14F-4D97-AF65-F5344CB8AC3E}">
        <p14:creationId xmlns:p14="http://schemas.microsoft.com/office/powerpoint/2010/main" val="1676139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24</a:t>
            </a:fld>
            <a:endParaRPr lang="zh-CN" altLang="en-US"/>
          </a:p>
        </p:txBody>
      </p:sp>
    </p:spTree>
    <p:extLst>
      <p:ext uri="{BB962C8B-B14F-4D97-AF65-F5344CB8AC3E}">
        <p14:creationId xmlns:p14="http://schemas.microsoft.com/office/powerpoint/2010/main" val="819991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25</a:t>
            </a:fld>
            <a:endParaRPr lang="zh-CN" altLang="en-US"/>
          </a:p>
        </p:txBody>
      </p:sp>
    </p:spTree>
    <p:extLst>
      <p:ext uri="{BB962C8B-B14F-4D97-AF65-F5344CB8AC3E}">
        <p14:creationId xmlns:p14="http://schemas.microsoft.com/office/powerpoint/2010/main" val="185188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7</a:t>
            </a:fld>
            <a:endParaRPr lang="zh-CN" altLang="en-US"/>
          </a:p>
        </p:txBody>
      </p:sp>
    </p:spTree>
    <p:extLst>
      <p:ext uri="{BB962C8B-B14F-4D97-AF65-F5344CB8AC3E}">
        <p14:creationId xmlns:p14="http://schemas.microsoft.com/office/powerpoint/2010/main" val="36565241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26</a:t>
            </a:fld>
            <a:endParaRPr lang="zh-CN" altLang="en-US"/>
          </a:p>
        </p:txBody>
      </p:sp>
    </p:spTree>
    <p:extLst>
      <p:ext uri="{BB962C8B-B14F-4D97-AF65-F5344CB8AC3E}">
        <p14:creationId xmlns:p14="http://schemas.microsoft.com/office/powerpoint/2010/main" val="2224506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27</a:t>
            </a:fld>
            <a:endParaRPr lang="zh-CN" altLang="en-US"/>
          </a:p>
        </p:txBody>
      </p:sp>
    </p:spTree>
    <p:extLst>
      <p:ext uri="{BB962C8B-B14F-4D97-AF65-F5344CB8AC3E}">
        <p14:creationId xmlns:p14="http://schemas.microsoft.com/office/powerpoint/2010/main" val="2371483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28</a:t>
            </a:fld>
            <a:endParaRPr lang="zh-CN" altLang="en-US"/>
          </a:p>
        </p:txBody>
      </p:sp>
    </p:spTree>
    <p:extLst>
      <p:ext uri="{BB962C8B-B14F-4D97-AF65-F5344CB8AC3E}">
        <p14:creationId xmlns:p14="http://schemas.microsoft.com/office/powerpoint/2010/main" val="4178132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29</a:t>
            </a:fld>
            <a:endParaRPr lang="zh-CN" altLang="en-US"/>
          </a:p>
        </p:txBody>
      </p:sp>
    </p:spTree>
    <p:extLst>
      <p:ext uri="{BB962C8B-B14F-4D97-AF65-F5344CB8AC3E}">
        <p14:creationId xmlns:p14="http://schemas.microsoft.com/office/powerpoint/2010/main" val="12509312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30</a:t>
            </a:fld>
            <a:endParaRPr lang="zh-CN" altLang="en-US"/>
          </a:p>
        </p:txBody>
      </p:sp>
    </p:spTree>
    <p:extLst>
      <p:ext uri="{BB962C8B-B14F-4D97-AF65-F5344CB8AC3E}">
        <p14:creationId xmlns:p14="http://schemas.microsoft.com/office/powerpoint/2010/main" val="32274158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31</a:t>
            </a:fld>
            <a:endParaRPr lang="zh-CN" altLang="en-US"/>
          </a:p>
        </p:txBody>
      </p:sp>
    </p:spTree>
    <p:extLst>
      <p:ext uri="{BB962C8B-B14F-4D97-AF65-F5344CB8AC3E}">
        <p14:creationId xmlns:p14="http://schemas.microsoft.com/office/powerpoint/2010/main" val="4194678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33</a:t>
            </a:fld>
            <a:endParaRPr lang="zh-CN" altLang="en-US"/>
          </a:p>
        </p:txBody>
      </p:sp>
    </p:spTree>
    <p:extLst>
      <p:ext uri="{BB962C8B-B14F-4D97-AF65-F5344CB8AC3E}">
        <p14:creationId xmlns:p14="http://schemas.microsoft.com/office/powerpoint/2010/main" val="1473680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35</a:t>
            </a:fld>
            <a:endParaRPr lang="zh-CN" altLang="en-US"/>
          </a:p>
        </p:txBody>
      </p:sp>
    </p:spTree>
    <p:extLst>
      <p:ext uri="{BB962C8B-B14F-4D97-AF65-F5344CB8AC3E}">
        <p14:creationId xmlns:p14="http://schemas.microsoft.com/office/powerpoint/2010/main" val="215371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8</a:t>
            </a:fld>
            <a:endParaRPr lang="zh-CN" altLang="en-US"/>
          </a:p>
        </p:txBody>
      </p:sp>
    </p:spTree>
    <p:extLst>
      <p:ext uri="{BB962C8B-B14F-4D97-AF65-F5344CB8AC3E}">
        <p14:creationId xmlns:p14="http://schemas.microsoft.com/office/powerpoint/2010/main" val="194795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9</a:t>
            </a:fld>
            <a:endParaRPr lang="zh-CN" altLang="en-US"/>
          </a:p>
        </p:txBody>
      </p:sp>
    </p:spTree>
    <p:extLst>
      <p:ext uri="{BB962C8B-B14F-4D97-AF65-F5344CB8AC3E}">
        <p14:creationId xmlns:p14="http://schemas.microsoft.com/office/powerpoint/2010/main" val="2145328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10</a:t>
            </a:fld>
            <a:endParaRPr lang="zh-CN" altLang="en-US"/>
          </a:p>
        </p:txBody>
      </p:sp>
    </p:spTree>
    <p:extLst>
      <p:ext uri="{BB962C8B-B14F-4D97-AF65-F5344CB8AC3E}">
        <p14:creationId xmlns:p14="http://schemas.microsoft.com/office/powerpoint/2010/main" val="778148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11</a:t>
            </a:fld>
            <a:endParaRPr lang="zh-CN" altLang="en-US"/>
          </a:p>
        </p:txBody>
      </p:sp>
    </p:spTree>
    <p:extLst>
      <p:ext uri="{BB962C8B-B14F-4D97-AF65-F5344CB8AC3E}">
        <p14:creationId xmlns:p14="http://schemas.microsoft.com/office/powerpoint/2010/main" val="261428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12</a:t>
            </a:fld>
            <a:endParaRPr lang="zh-CN" altLang="en-US"/>
          </a:p>
        </p:txBody>
      </p:sp>
    </p:spTree>
    <p:extLst>
      <p:ext uri="{BB962C8B-B14F-4D97-AF65-F5344CB8AC3E}">
        <p14:creationId xmlns:p14="http://schemas.microsoft.com/office/powerpoint/2010/main" val="62986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13</a:t>
            </a:fld>
            <a:endParaRPr lang="zh-CN" altLang="en-US"/>
          </a:p>
        </p:txBody>
      </p:sp>
    </p:spTree>
    <p:extLst>
      <p:ext uri="{BB962C8B-B14F-4D97-AF65-F5344CB8AC3E}">
        <p14:creationId xmlns:p14="http://schemas.microsoft.com/office/powerpoint/2010/main" val="4248995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7E96900-B456-437F-9475-64321498E6F7}" type="slidenum">
              <a:rPr lang="zh-CN" altLang="en-US" smtClean="0"/>
              <a:t>15</a:t>
            </a:fld>
            <a:endParaRPr lang="zh-CN" altLang="en-US"/>
          </a:p>
        </p:txBody>
      </p:sp>
    </p:spTree>
    <p:extLst>
      <p:ext uri="{BB962C8B-B14F-4D97-AF65-F5344CB8AC3E}">
        <p14:creationId xmlns:p14="http://schemas.microsoft.com/office/powerpoint/2010/main" val="251212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55481863-EC87-4497-947B-34B0858FE0E2}"/>
              </a:ext>
            </a:extLst>
          </p:cNvPr>
          <p:cNvSpPr>
            <a:spLocks noGrp="1"/>
          </p:cNvSpPr>
          <p:nvPr>
            <p:ph type="pic" sz="quarter" idx="12" hasCustomPrompt="1"/>
          </p:nvPr>
        </p:nvSpPr>
        <p:spPr>
          <a:xfrm>
            <a:off x="704539"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A29EE630-89EE-49CF-A95D-B66AA4FE5E06}"/>
              </a:ext>
            </a:extLst>
          </p:cNvPr>
          <p:cNvSpPr>
            <a:spLocks noGrp="1"/>
          </p:cNvSpPr>
          <p:nvPr>
            <p:ph type="pic" sz="quarter" idx="13" hasCustomPrompt="1"/>
          </p:nvPr>
        </p:nvSpPr>
        <p:spPr>
          <a:xfrm>
            <a:off x="4802096" y="685800"/>
            <a:ext cx="3952160"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C02FE3B-016B-43BE-83B4-88B579DD2C31}"/>
              </a:ext>
            </a:extLst>
          </p:cNvPr>
          <p:cNvSpPr>
            <a:spLocks noGrp="1"/>
          </p:cNvSpPr>
          <p:nvPr>
            <p:ph type="pic" sz="quarter" idx="14" hasCustomPrompt="1"/>
          </p:nvPr>
        </p:nvSpPr>
        <p:spPr>
          <a:xfrm>
            <a:off x="704539" y="3495789"/>
            <a:ext cx="8049717" cy="267641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65263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2EAA426-C4AF-44A3-818F-5FAE97D886CA}"/>
              </a:ext>
            </a:extLst>
          </p:cNvPr>
          <p:cNvSpPr>
            <a:spLocks noGrp="1"/>
          </p:cNvSpPr>
          <p:nvPr>
            <p:ph type="pic" sz="quarter" idx="24" hasCustomPrompt="1"/>
          </p:nvPr>
        </p:nvSpPr>
        <p:spPr>
          <a:xfrm>
            <a:off x="1843790" y="-1364105"/>
            <a:ext cx="3117954" cy="3117954"/>
          </a:xfrm>
          <a:custGeom>
            <a:avLst/>
            <a:gdLst>
              <a:gd name="connsiteX0" fmla="*/ 1558977 w 3117954"/>
              <a:gd name="connsiteY0" fmla="*/ 0 h 3117954"/>
              <a:gd name="connsiteX1" fmla="*/ 3117954 w 3117954"/>
              <a:gd name="connsiteY1" fmla="*/ 1558977 h 3117954"/>
              <a:gd name="connsiteX2" fmla="*/ 1558977 w 3117954"/>
              <a:gd name="connsiteY2" fmla="*/ 3117954 h 3117954"/>
              <a:gd name="connsiteX3" fmla="*/ 0 w 3117954"/>
              <a:gd name="connsiteY3" fmla="*/ 1558977 h 3117954"/>
              <a:gd name="connsiteX4" fmla="*/ 1558977 w 3117954"/>
              <a:gd name="connsiteY4" fmla="*/ 0 h 3117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7954" h="3117954">
                <a:moveTo>
                  <a:pt x="1558977" y="0"/>
                </a:moveTo>
                <a:cubicBezTo>
                  <a:pt x="2419976" y="0"/>
                  <a:pt x="3117954" y="697978"/>
                  <a:pt x="3117954" y="1558977"/>
                </a:cubicBezTo>
                <a:cubicBezTo>
                  <a:pt x="3117954" y="2419976"/>
                  <a:pt x="2419976" y="3117954"/>
                  <a:pt x="1558977" y="3117954"/>
                </a:cubicBezTo>
                <a:cubicBezTo>
                  <a:pt x="697978" y="3117954"/>
                  <a:pt x="0" y="2419976"/>
                  <a:pt x="0" y="1558977"/>
                </a:cubicBezTo>
                <a:cubicBezTo>
                  <a:pt x="0" y="697978"/>
                  <a:pt x="697978" y="0"/>
                  <a:pt x="155897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2A4C9FD-3EC1-4DFB-A4F3-5398510BF05C}"/>
              </a:ext>
            </a:extLst>
          </p:cNvPr>
          <p:cNvSpPr>
            <a:spLocks noGrp="1"/>
          </p:cNvSpPr>
          <p:nvPr>
            <p:ph type="pic" sz="quarter" idx="25" hasCustomPrompt="1"/>
          </p:nvPr>
        </p:nvSpPr>
        <p:spPr>
          <a:xfrm>
            <a:off x="2743200" y="2503357"/>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9">
            <a:extLst>
              <a:ext uri="{FF2B5EF4-FFF2-40B4-BE49-F238E27FC236}">
                <a16:creationId xmlns:a16="http://schemas.microsoft.com/office/drawing/2014/main" id="{C276DE83-B4F3-4252-B4AE-F94C02B56F2F}"/>
              </a:ext>
            </a:extLst>
          </p:cNvPr>
          <p:cNvSpPr>
            <a:spLocks noGrp="1"/>
          </p:cNvSpPr>
          <p:nvPr>
            <p:ph type="pic" sz="quarter" idx="26" hasCustomPrompt="1"/>
          </p:nvPr>
        </p:nvSpPr>
        <p:spPr>
          <a:xfrm>
            <a:off x="2743200" y="4571999"/>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8533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962450D-35EA-47D9-A586-06E69FB565DA}"/>
              </a:ext>
            </a:extLst>
          </p:cNvPr>
          <p:cNvSpPr>
            <a:spLocks noGrp="1"/>
          </p:cNvSpPr>
          <p:nvPr>
            <p:ph type="pic" sz="quarter" idx="25" hasCustomPrompt="1"/>
          </p:nvPr>
        </p:nvSpPr>
        <p:spPr>
          <a:xfrm>
            <a:off x="2743200" y="700791"/>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6">
            <a:extLst>
              <a:ext uri="{FF2B5EF4-FFF2-40B4-BE49-F238E27FC236}">
                <a16:creationId xmlns:a16="http://schemas.microsoft.com/office/drawing/2014/main" id="{8DADCFDC-1152-41B1-888B-6E0D9B54773B}"/>
              </a:ext>
            </a:extLst>
          </p:cNvPr>
          <p:cNvSpPr>
            <a:spLocks noGrp="1"/>
          </p:cNvSpPr>
          <p:nvPr>
            <p:ph type="pic" sz="quarter" idx="26" hasCustomPrompt="1"/>
          </p:nvPr>
        </p:nvSpPr>
        <p:spPr>
          <a:xfrm>
            <a:off x="2743200" y="2769433"/>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7">
            <a:extLst>
              <a:ext uri="{FF2B5EF4-FFF2-40B4-BE49-F238E27FC236}">
                <a16:creationId xmlns:a16="http://schemas.microsoft.com/office/drawing/2014/main" id="{6F6977EF-5CDA-44E1-84AE-66E0720EAFFD}"/>
              </a:ext>
            </a:extLst>
          </p:cNvPr>
          <p:cNvSpPr>
            <a:spLocks noGrp="1"/>
          </p:cNvSpPr>
          <p:nvPr>
            <p:ph type="pic" sz="quarter" idx="27" hasCustomPrompt="1"/>
          </p:nvPr>
        </p:nvSpPr>
        <p:spPr>
          <a:xfrm>
            <a:off x="2743200" y="4838075"/>
            <a:ext cx="1319134" cy="1319134"/>
          </a:xfrm>
          <a:custGeom>
            <a:avLst/>
            <a:gdLst>
              <a:gd name="connsiteX0" fmla="*/ 659567 w 1319134"/>
              <a:gd name="connsiteY0" fmla="*/ 0 h 1319134"/>
              <a:gd name="connsiteX1" fmla="*/ 1319134 w 1319134"/>
              <a:gd name="connsiteY1" fmla="*/ 659567 h 1319134"/>
              <a:gd name="connsiteX2" fmla="*/ 659567 w 1319134"/>
              <a:gd name="connsiteY2" fmla="*/ 1319134 h 1319134"/>
              <a:gd name="connsiteX3" fmla="*/ 0 w 1319134"/>
              <a:gd name="connsiteY3" fmla="*/ 659567 h 1319134"/>
              <a:gd name="connsiteX4" fmla="*/ 659567 w 1319134"/>
              <a:gd name="connsiteY4" fmla="*/ 0 h 1319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134" h="1319134">
                <a:moveTo>
                  <a:pt x="659567" y="0"/>
                </a:moveTo>
                <a:cubicBezTo>
                  <a:pt x="1023836" y="0"/>
                  <a:pt x="1319134" y="295298"/>
                  <a:pt x="1319134" y="659567"/>
                </a:cubicBezTo>
                <a:cubicBezTo>
                  <a:pt x="1319134" y="1023836"/>
                  <a:pt x="1023836" y="1319134"/>
                  <a:pt x="659567" y="1319134"/>
                </a:cubicBezTo>
                <a:cubicBezTo>
                  <a:pt x="295298" y="1319134"/>
                  <a:pt x="0" y="1023836"/>
                  <a:pt x="0" y="659567"/>
                </a:cubicBezTo>
                <a:cubicBezTo>
                  <a:pt x="0" y="295298"/>
                  <a:pt x="295298" y="0"/>
                  <a:pt x="659567" y="0"/>
                </a:cubicBez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59259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F72F989-98B5-4B36-9DF0-8EB0F59BFC55}"/>
              </a:ext>
            </a:extLst>
          </p:cNvPr>
          <p:cNvSpPr>
            <a:spLocks noGrp="1"/>
          </p:cNvSpPr>
          <p:nvPr>
            <p:ph type="pic" sz="quarter" idx="17" hasCustomPrompt="1"/>
          </p:nvPr>
        </p:nvSpPr>
        <p:spPr>
          <a:xfrm>
            <a:off x="4302178" y="0"/>
            <a:ext cx="490178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B15A1E5-922D-4E5A-B0B7-01F411AB4431}"/>
              </a:ext>
            </a:extLst>
          </p:cNvPr>
          <p:cNvSpPr>
            <a:spLocks noGrp="1"/>
          </p:cNvSpPr>
          <p:nvPr>
            <p:ph type="pic" sz="quarter" idx="18" hasCustomPrompt="1"/>
          </p:nvPr>
        </p:nvSpPr>
        <p:spPr>
          <a:xfrm>
            <a:off x="9203961" y="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A95ABC74-EACA-4662-BE32-FFDD1AEA9556}"/>
              </a:ext>
            </a:extLst>
          </p:cNvPr>
          <p:cNvSpPr>
            <a:spLocks noGrp="1"/>
          </p:cNvSpPr>
          <p:nvPr>
            <p:ph type="pic" sz="quarter" idx="19" hasCustomPrompt="1"/>
          </p:nvPr>
        </p:nvSpPr>
        <p:spPr>
          <a:xfrm>
            <a:off x="9203961" y="2286000"/>
            <a:ext cx="2988039" cy="2286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78047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F3C6299-461C-4327-A47F-FD9189731D06}"/>
              </a:ext>
            </a:extLst>
          </p:cNvPr>
          <p:cNvSpPr>
            <a:spLocks noGrp="1"/>
          </p:cNvSpPr>
          <p:nvPr>
            <p:ph type="pic" sz="quarter" idx="14" hasCustomPrompt="1"/>
          </p:nvPr>
        </p:nvSpPr>
        <p:spPr>
          <a:xfrm>
            <a:off x="1274164" y="132766"/>
            <a:ext cx="3762532" cy="6592469"/>
          </a:xfrm>
          <a:custGeom>
            <a:avLst/>
            <a:gdLst>
              <a:gd name="connsiteX0" fmla="*/ 0 w 3762532"/>
              <a:gd name="connsiteY0" fmla="*/ 0 h 6592469"/>
              <a:gd name="connsiteX1" fmla="*/ 3746453 w 3762532"/>
              <a:gd name="connsiteY1" fmla="*/ 0 h 6592469"/>
              <a:gd name="connsiteX2" fmla="*/ 3762532 w 3762532"/>
              <a:gd name="connsiteY2" fmla="*/ 6592469 h 6592469"/>
              <a:gd name="connsiteX3" fmla="*/ 0 w 3762532"/>
              <a:gd name="connsiteY3" fmla="*/ 2878176 h 6592469"/>
            </a:gdLst>
            <a:ahLst/>
            <a:cxnLst>
              <a:cxn ang="0">
                <a:pos x="connsiteX0" y="connsiteY0"/>
              </a:cxn>
              <a:cxn ang="0">
                <a:pos x="connsiteX1" y="connsiteY1"/>
              </a:cxn>
              <a:cxn ang="0">
                <a:pos x="connsiteX2" y="connsiteY2"/>
              </a:cxn>
              <a:cxn ang="0">
                <a:pos x="connsiteX3" y="connsiteY3"/>
              </a:cxn>
            </a:cxnLst>
            <a:rect l="l" t="t" r="r" b="b"/>
            <a:pathLst>
              <a:path w="3762532" h="6592469">
                <a:moveTo>
                  <a:pt x="0" y="0"/>
                </a:moveTo>
                <a:lnTo>
                  <a:pt x="3746453" y="0"/>
                </a:lnTo>
                <a:cubicBezTo>
                  <a:pt x="3751813" y="2197490"/>
                  <a:pt x="3757172" y="4394979"/>
                  <a:pt x="3762532" y="6592469"/>
                </a:cubicBezTo>
                <a:lnTo>
                  <a:pt x="0" y="2878176"/>
                </a:lnTo>
                <a:close/>
              </a:path>
            </a:pathLst>
          </a:custGeom>
          <a:pattFill prst="pct5">
            <a:fgClr>
              <a:schemeClr val="accent1"/>
            </a:fgClr>
            <a:bgClr>
              <a:schemeClr val="bg1"/>
            </a:bgClr>
          </a:patt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433471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896DEC-5427-4FB1-90CC-78D706C11503}"/>
              </a:ext>
            </a:extLst>
          </p:cNvPr>
          <p:cNvSpPr/>
          <p:nvPr userDrawn="1"/>
        </p:nvSpPr>
        <p:spPr>
          <a:xfrm>
            <a:off x="4137284" y="0"/>
            <a:ext cx="8054715" cy="685800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Picture Placeholder 8">
            <a:extLst>
              <a:ext uri="{FF2B5EF4-FFF2-40B4-BE49-F238E27FC236}">
                <a16:creationId xmlns:a16="http://schemas.microsoft.com/office/drawing/2014/main" id="{76537E80-5E26-4B99-AD1F-D6C2061022DE}"/>
              </a:ext>
            </a:extLst>
          </p:cNvPr>
          <p:cNvSpPr>
            <a:spLocks noGrp="1"/>
          </p:cNvSpPr>
          <p:nvPr>
            <p:ph type="pic" sz="quarter" idx="16" hasCustomPrompt="1"/>
          </p:nvPr>
        </p:nvSpPr>
        <p:spPr>
          <a:xfrm>
            <a:off x="4137284" y="7494"/>
            <a:ext cx="8054715" cy="685050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9FB265E1-FD43-4611-A621-F16D59E55C50}"/>
              </a:ext>
            </a:extLst>
          </p:cNvPr>
          <p:cNvSpPr>
            <a:spLocks noGrp="1"/>
          </p:cNvSpPr>
          <p:nvPr>
            <p:ph type="pic" sz="quarter" idx="17" hasCustomPrompt="1"/>
          </p:nvPr>
        </p:nvSpPr>
        <p:spPr>
          <a:xfrm>
            <a:off x="3" y="3200400"/>
            <a:ext cx="4137281" cy="36576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225713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416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0010DFEE-3BE8-4B71-B093-043A26C26624}"/>
              </a:ext>
            </a:extLst>
          </p:cNvPr>
          <p:cNvSpPr>
            <a:spLocks noGrp="1"/>
          </p:cNvSpPr>
          <p:nvPr>
            <p:ph type="pic" sz="quarter" idx="18" hasCustomPrompt="1"/>
          </p:nvPr>
        </p:nvSpPr>
        <p:spPr>
          <a:xfrm>
            <a:off x="3567659" y="3175266"/>
            <a:ext cx="2743199" cy="2775828"/>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85F89DBB-847A-4778-B01B-2D74E16D36BE}"/>
              </a:ext>
            </a:extLst>
          </p:cNvPr>
          <p:cNvSpPr>
            <a:spLocks noGrp="1"/>
          </p:cNvSpPr>
          <p:nvPr>
            <p:ph type="pic" sz="quarter" idx="19" hasCustomPrompt="1"/>
          </p:nvPr>
        </p:nvSpPr>
        <p:spPr>
          <a:xfrm>
            <a:off x="6310858" y="-1"/>
            <a:ext cx="5881141" cy="5951095"/>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203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1C26B811-42B9-4F43-B802-5E611FE14177}"/>
              </a:ext>
            </a:extLst>
          </p:cNvPr>
          <p:cNvSpPr>
            <a:spLocks noGrp="1"/>
          </p:cNvSpPr>
          <p:nvPr>
            <p:ph type="pic" sz="quarter" idx="18" hasCustomPrompt="1"/>
          </p:nvPr>
        </p:nvSpPr>
        <p:spPr>
          <a:xfrm>
            <a:off x="7176541" y="1461539"/>
            <a:ext cx="3934920" cy="393491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79175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027710ED-8E70-42FD-A54C-A150975A7B35}"/>
              </a:ext>
            </a:extLst>
          </p:cNvPr>
          <p:cNvSpPr>
            <a:spLocks noGrp="1"/>
          </p:cNvSpPr>
          <p:nvPr>
            <p:ph type="pic" sz="quarter" idx="18" hasCustomPrompt="1"/>
          </p:nvPr>
        </p:nvSpPr>
        <p:spPr>
          <a:xfrm>
            <a:off x="5387988" y="1588959"/>
            <a:ext cx="3071463" cy="368008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141040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0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3896F39-CBD5-453C-81B7-A5537DED0276}"/>
              </a:ext>
            </a:extLst>
          </p:cNvPr>
          <p:cNvSpPr>
            <a:spLocks noGrp="1"/>
          </p:cNvSpPr>
          <p:nvPr>
            <p:ph type="pic" sz="quarter" idx="17" hasCustomPrompt="1"/>
          </p:nvPr>
        </p:nvSpPr>
        <p:spPr>
          <a:xfrm>
            <a:off x="0" y="1128008"/>
            <a:ext cx="9009089" cy="4601981"/>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1428562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C92F542A-94E5-43AE-98C0-944C241BF575}"/>
              </a:ext>
            </a:extLst>
          </p:cNvPr>
          <p:cNvSpPr>
            <a:spLocks noGrp="1"/>
          </p:cNvSpPr>
          <p:nvPr>
            <p:ph type="pic" sz="quarter" idx="12" hasCustomPrompt="1"/>
          </p:nvPr>
        </p:nvSpPr>
        <p:spPr>
          <a:xfrm>
            <a:off x="0" y="-1"/>
            <a:ext cx="8589362" cy="42721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73D0AE55-569E-4739-B181-1AAD53C6D3CF}"/>
              </a:ext>
            </a:extLst>
          </p:cNvPr>
          <p:cNvSpPr>
            <a:spLocks noGrp="1"/>
          </p:cNvSpPr>
          <p:nvPr>
            <p:ph type="pic" sz="quarter" idx="13" hasCustomPrompt="1"/>
          </p:nvPr>
        </p:nvSpPr>
        <p:spPr>
          <a:xfrm>
            <a:off x="8589361" y="4272196"/>
            <a:ext cx="3602637" cy="258580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30290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9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140B1CA-64FC-405A-ABD7-25666443720E}"/>
              </a:ext>
            </a:extLst>
          </p:cNvPr>
          <p:cNvSpPr>
            <a:spLocks noGrp="1"/>
          </p:cNvSpPr>
          <p:nvPr>
            <p:ph type="pic" sz="quarter" idx="22" hasCustomPrompt="1"/>
          </p:nvPr>
        </p:nvSpPr>
        <p:spPr>
          <a:xfrm>
            <a:off x="4985657" y="887530"/>
            <a:ext cx="2220686" cy="4783136"/>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045018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1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20059D1F-5768-46B6-8129-DDCB1EF8F7D6}"/>
              </a:ext>
            </a:extLst>
          </p:cNvPr>
          <p:cNvSpPr>
            <a:spLocks noGrp="1"/>
          </p:cNvSpPr>
          <p:nvPr>
            <p:ph type="pic" sz="quarter" idx="22" hasCustomPrompt="1"/>
          </p:nvPr>
        </p:nvSpPr>
        <p:spPr>
          <a:xfrm>
            <a:off x="4332126" y="2138761"/>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432382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3_Custom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665D13E2-9C74-44CB-B282-1D9B2FAB8B7E}"/>
              </a:ext>
            </a:extLst>
          </p:cNvPr>
          <p:cNvSpPr>
            <a:spLocks noGrp="1"/>
          </p:cNvSpPr>
          <p:nvPr>
            <p:ph type="pic" sz="quarter" idx="22" hasCustomPrompt="1"/>
          </p:nvPr>
        </p:nvSpPr>
        <p:spPr>
          <a:xfrm>
            <a:off x="2076209"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DC0C4CB9-EF01-40EB-81CC-FB1F9D1AF5B6}"/>
              </a:ext>
            </a:extLst>
          </p:cNvPr>
          <p:cNvSpPr>
            <a:spLocks noGrp="1"/>
          </p:cNvSpPr>
          <p:nvPr>
            <p:ph type="pic" sz="quarter" idx="23" hasCustomPrompt="1"/>
          </p:nvPr>
        </p:nvSpPr>
        <p:spPr>
          <a:xfrm>
            <a:off x="6669101" y="3877620"/>
            <a:ext cx="3446690" cy="2046063"/>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13766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AA3C19F-E514-4E84-9403-72E34D3E73F3}"/>
              </a:ext>
            </a:extLst>
          </p:cNvPr>
          <p:cNvSpPr>
            <a:spLocks noGrp="1"/>
          </p:cNvSpPr>
          <p:nvPr>
            <p:ph type="pic" sz="quarter" idx="22" hasCustomPrompt="1"/>
          </p:nvPr>
        </p:nvSpPr>
        <p:spPr>
          <a:xfrm>
            <a:off x="1937766" y="1298301"/>
            <a:ext cx="3294062" cy="435133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970912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3ECE24E-DFB3-4B39-BE59-E16243F52784}"/>
              </a:ext>
            </a:extLst>
          </p:cNvPr>
          <p:cNvSpPr>
            <a:spLocks noGrp="1"/>
          </p:cNvSpPr>
          <p:nvPr>
            <p:ph type="pic" sz="quarter" idx="16" hasCustomPrompt="1"/>
          </p:nvPr>
        </p:nvSpPr>
        <p:spPr>
          <a:xfrm>
            <a:off x="374755" y="378501"/>
            <a:ext cx="4646951" cy="610099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945048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646EA84E-13CA-49E4-BD29-844158AEFE52}"/>
              </a:ext>
            </a:extLst>
          </p:cNvPr>
          <p:cNvSpPr>
            <a:spLocks noGrp="1"/>
          </p:cNvSpPr>
          <p:nvPr>
            <p:ph type="pic" sz="quarter" idx="12" hasCustomPrompt="1"/>
          </p:nvPr>
        </p:nvSpPr>
        <p:spPr>
          <a:xfrm>
            <a:off x="2158584" y="0"/>
            <a:ext cx="2723213"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8028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129C66-0B8E-4984-8651-D0CFCAB57EF7}" type="datetimeFigureOut">
              <a:rPr lang="zh-CN" altLang="en-US" smtClean="0"/>
              <a:t>2021/1/1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CD6F3D89-9605-477D-852E-EC2C273477A7}"/>
              </a:ext>
            </a:extLst>
          </p:cNvPr>
          <p:cNvSpPr>
            <a:spLocks noGrp="1"/>
          </p:cNvSpPr>
          <p:nvPr>
            <p:ph type="pic" sz="quarter" idx="14" hasCustomPrompt="1"/>
          </p:nvPr>
        </p:nvSpPr>
        <p:spPr>
          <a:xfrm>
            <a:off x="4736892" y="1"/>
            <a:ext cx="7450111" cy="6858000"/>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529984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4FA71971-FA32-405E-8B91-98BC53F6362F}"/>
              </a:ext>
            </a:extLst>
          </p:cNvPr>
          <p:cNvSpPr>
            <a:spLocks noGrp="1"/>
          </p:cNvSpPr>
          <p:nvPr>
            <p:ph type="pic" sz="quarter" idx="14" hasCustomPrompt="1"/>
          </p:nvPr>
        </p:nvSpPr>
        <p:spPr>
          <a:xfrm>
            <a:off x="710583" y="457029"/>
            <a:ext cx="6457134" cy="5943942"/>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802728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8_Custom Layout">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FAE484C2-A880-4047-9BDD-8C5CDE13F063}"/>
              </a:ext>
            </a:extLst>
          </p:cNvPr>
          <p:cNvSpPr>
            <a:spLocks noGrp="1"/>
          </p:cNvSpPr>
          <p:nvPr>
            <p:ph type="pic" sz="quarter" idx="20" hasCustomPrompt="1"/>
          </p:nvPr>
        </p:nvSpPr>
        <p:spPr>
          <a:xfrm>
            <a:off x="5924744" y="468442"/>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7" name="Picture Placeholder 8">
            <a:extLst>
              <a:ext uri="{FF2B5EF4-FFF2-40B4-BE49-F238E27FC236}">
                <a16:creationId xmlns:a16="http://schemas.microsoft.com/office/drawing/2014/main" id="{F2250D07-92FA-45A6-A135-7EE419669882}"/>
              </a:ext>
            </a:extLst>
          </p:cNvPr>
          <p:cNvSpPr>
            <a:spLocks noGrp="1"/>
          </p:cNvSpPr>
          <p:nvPr>
            <p:ph type="pic" sz="quarter" idx="21" hasCustomPrompt="1"/>
          </p:nvPr>
        </p:nvSpPr>
        <p:spPr>
          <a:xfrm>
            <a:off x="5924744" y="2686986"/>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9F606B54-C2B0-4F29-9C0A-B315F74E501E}"/>
              </a:ext>
            </a:extLst>
          </p:cNvPr>
          <p:cNvSpPr>
            <a:spLocks noGrp="1"/>
          </p:cNvSpPr>
          <p:nvPr>
            <p:ph type="pic" sz="quarter" idx="22" hasCustomPrompt="1"/>
          </p:nvPr>
        </p:nvSpPr>
        <p:spPr>
          <a:xfrm>
            <a:off x="5924744" y="4890541"/>
            <a:ext cx="1514006" cy="1499017"/>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8567577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9_Custom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C3225CC-9054-4097-8352-F418913D9313}"/>
              </a:ext>
            </a:extLst>
          </p:cNvPr>
          <p:cNvSpPr>
            <a:spLocks noGrp="1"/>
          </p:cNvSpPr>
          <p:nvPr>
            <p:ph type="pic" sz="quarter" idx="22" hasCustomPrompt="1"/>
          </p:nvPr>
        </p:nvSpPr>
        <p:spPr>
          <a:xfrm>
            <a:off x="0" y="1262920"/>
            <a:ext cx="1558978" cy="4332159"/>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CD2AEE7F-3F44-494F-A8A1-19BA3753E287}"/>
              </a:ext>
            </a:extLst>
          </p:cNvPr>
          <p:cNvSpPr>
            <a:spLocks noGrp="1"/>
          </p:cNvSpPr>
          <p:nvPr>
            <p:ph type="pic" sz="quarter" idx="23" hasCustomPrompt="1"/>
          </p:nvPr>
        </p:nvSpPr>
        <p:spPr>
          <a:xfrm>
            <a:off x="2443397"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00228C73-6FF5-473D-A804-3B751D56DC65}"/>
              </a:ext>
            </a:extLst>
          </p:cNvPr>
          <p:cNvSpPr>
            <a:spLocks noGrp="1"/>
          </p:cNvSpPr>
          <p:nvPr>
            <p:ph type="pic" sz="quarter" idx="24" hasCustomPrompt="1"/>
          </p:nvPr>
        </p:nvSpPr>
        <p:spPr>
          <a:xfrm>
            <a:off x="572624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0" name="Picture Placeholder 8">
            <a:extLst>
              <a:ext uri="{FF2B5EF4-FFF2-40B4-BE49-F238E27FC236}">
                <a16:creationId xmlns:a16="http://schemas.microsoft.com/office/drawing/2014/main" id="{497E480A-F8D1-4C9D-A544-E26D6CB72899}"/>
              </a:ext>
            </a:extLst>
          </p:cNvPr>
          <p:cNvSpPr>
            <a:spLocks noGrp="1"/>
          </p:cNvSpPr>
          <p:nvPr>
            <p:ph type="pic" sz="quarter" idx="25" hasCustomPrompt="1"/>
          </p:nvPr>
        </p:nvSpPr>
        <p:spPr>
          <a:xfrm>
            <a:off x="9009090" y="5141626"/>
            <a:ext cx="2398424" cy="1716374"/>
          </a:xfrm>
          <a:prstGeom prst="rect">
            <a:avLst/>
          </a:prstGeom>
          <a:pattFill prst="pct5">
            <a:fgClr>
              <a:schemeClr val="accent1"/>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510947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129C66-0B8E-4984-8651-D0CFCAB57EF7}" type="datetimeFigureOut">
              <a:rPr lang="zh-CN" altLang="en-US" smtClean="0"/>
              <a:t>2021/1/1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129C66-0B8E-4984-8651-D0CFCAB57EF7}" type="datetimeFigureOut">
              <a:rPr lang="zh-CN" altLang="en-US" smtClean="0"/>
              <a:t>2021/1/1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129C66-0B8E-4984-8651-D0CFCAB57EF7}" type="datetimeFigureOut">
              <a:rPr lang="zh-CN" altLang="en-US" smtClean="0"/>
              <a:t>2021/1/1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129C66-0B8E-4984-8651-D0CFCAB57EF7}" type="datetimeFigureOut">
              <a:rPr lang="zh-CN" altLang="en-US" smtClean="0"/>
              <a:t>2021/1/1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DF2911C-5866-4C23-9D0E-2F8349179BC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29C66-0B8E-4984-8651-D0CFCAB57EF7}" type="datetimeFigureOut">
              <a:rPr lang="zh-CN" altLang="en-US" smtClean="0"/>
              <a:t>2021/1/1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2911C-5866-4C23-9D0E-2F8349179BC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9" r:id="rId19"/>
    <p:sldLayoutId id="2147483670" r:id="rId20"/>
    <p:sldLayoutId id="2147483671" r:id="rId21"/>
    <p:sldLayoutId id="2147483675" r:id="rId22"/>
    <p:sldLayoutId id="2147483676" r:id="rId23"/>
    <p:sldLayoutId id="2147483681" r:id="rId24"/>
    <p:sldLayoutId id="2147483683" r:id="rId25"/>
    <p:sldLayoutId id="2147483684" r:id="rId26"/>
    <p:sldLayoutId id="2147483685" r:id="rId27"/>
    <p:sldLayoutId id="2147483688" r:id="rId28"/>
    <p:sldLayoutId id="2147483689" r:id="rId29"/>
    <p:sldLayoutId id="2147483690" r:id="rId30"/>
    <p:sldLayoutId id="2147483691" r:id="rId31"/>
    <p:sldLayoutId id="2147483693" r:id="rId32"/>
    <p:sldLayoutId id="2147483694" r:id="rId3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29.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2.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35.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4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3B2002-546C-414D-9FC4-0A0F270B372B}"/>
              </a:ext>
            </a:extLst>
          </p:cNvPr>
          <p:cNvPicPr>
            <a:picLocks noChangeAspect="1"/>
          </p:cNvPicPr>
          <p:nvPr/>
        </p:nvPicPr>
        <p:blipFill rotWithShape="1">
          <a:blip r:embed="rId2">
            <a:extLst>
              <a:ext uri="{28A0092B-C50C-407E-A947-70E740481C1C}">
                <a14:useLocalDpi xmlns:a14="http://schemas.microsoft.com/office/drawing/2010/main" val="0"/>
              </a:ext>
            </a:extLst>
          </a:blip>
          <a:srcRect b="5000"/>
          <a:stretch/>
        </p:blipFill>
        <p:spPr>
          <a:xfrm>
            <a:off x="-180109" y="629516"/>
            <a:ext cx="6009409" cy="5708939"/>
          </a:xfrm>
          <a:prstGeom prst="rect">
            <a:avLst/>
          </a:prstGeom>
        </p:spPr>
      </p:pic>
      <p:sp>
        <p:nvSpPr>
          <p:cNvPr id="4" name="TextBox 23">
            <a:extLst>
              <a:ext uri="{FF2B5EF4-FFF2-40B4-BE49-F238E27FC236}">
                <a16:creationId xmlns:a16="http://schemas.microsoft.com/office/drawing/2014/main" id="{28C1B2D2-731C-4CD0-9828-8EB1177B50B5}"/>
              </a:ext>
            </a:extLst>
          </p:cNvPr>
          <p:cNvSpPr txBox="1"/>
          <p:nvPr/>
        </p:nvSpPr>
        <p:spPr>
          <a:xfrm>
            <a:off x="6684820" y="243512"/>
            <a:ext cx="4725034" cy="6370975"/>
          </a:xfrm>
          <a:prstGeom prst="rect">
            <a:avLst/>
          </a:prstGeom>
          <a:noFill/>
          <a:ln>
            <a:solidFill>
              <a:srgbClr val="FFFFFF"/>
            </a:solidFill>
          </a:ln>
        </p:spPr>
        <p:txBody>
          <a:bodyPr vert="horz" wrap="squar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pPr algn="ctr"/>
            <a:r>
              <a:rPr lang="en-US" altLang="zh-CN" sz="13800" b="1" dirty="0" err="1">
                <a:solidFill>
                  <a:srgbClr val="F7B759"/>
                </a:solidFill>
                <a:latin typeface="Amazone" panose="03020702060507090A04" pitchFamily="66" charset="0"/>
                <a:ea typeface="微软雅黑" panose="020B0503020204020204" pitchFamily="34" charset="-122"/>
                <a:cs typeface="STHeiti Light" charset="-122"/>
              </a:rPr>
              <a:t>Đoán</a:t>
            </a:r>
            <a:r>
              <a:rPr lang="en-US" altLang="zh-CN" sz="13800" b="1" dirty="0">
                <a:solidFill>
                  <a:srgbClr val="F7B759"/>
                </a:solidFill>
                <a:latin typeface="Amazone" panose="03020702060507090A04" pitchFamily="66" charset="0"/>
                <a:ea typeface="微软雅黑" panose="020B0503020204020204" pitchFamily="34" charset="-122"/>
                <a:cs typeface="STHeiti Light" charset="-122"/>
              </a:rPr>
              <a:t> ý </a:t>
            </a:r>
            <a:r>
              <a:rPr lang="en-US" altLang="zh-CN" sz="13800" b="1" dirty="0" err="1">
                <a:solidFill>
                  <a:srgbClr val="F7B759"/>
                </a:solidFill>
                <a:latin typeface="Amazone" panose="03020702060507090A04" pitchFamily="66" charset="0"/>
                <a:ea typeface="微软雅黑" panose="020B0503020204020204" pitchFamily="34" charset="-122"/>
                <a:cs typeface="STHeiti Light" charset="-122"/>
              </a:rPr>
              <a:t>đồng</a:t>
            </a:r>
            <a:r>
              <a:rPr lang="en-US" altLang="zh-CN" sz="13800" b="1" dirty="0">
                <a:solidFill>
                  <a:srgbClr val="F7B759"/>
                </a:solidFill>
                <a:latin typeface="Amazone" panose="03020702060507090A04" pitchFamily="66" charset="0"/>
                <a:ea typeface="微软雅黑" panose="020B0503020204020204" pitchFamily="34" charset="-122"/>
                <a:cs typeface="STHeiti Light" charset="-122"/>
              </a:rPr>
              <a:t> </a:t>
            </a:r>
            <a:r>
              <a:rPr lang="en-US" altLang="zh-CN" sz="13800" b="1" dirty="0" err="1">
                <a:solidFill>
                  <a:srgbClr val="F7B759"/>
                </a:solidFill>
                <a:latin typeface="Amazone" panose="03020702060507090A04" pitchFamily="66" charset="0"/>
                <a:ea typeface="微软雅黑" panose="020B0503020204020204" pitchFamily="34" charset="-122"/>
                <a:cs typeface="STHeiti Light" charset="-122"/>
              </a:rPr>
              <a:t>đội</a:t>
            </a:r>
            <a:endParaRPr lang="zh-CN" altLang="en-US" sz="13800" b="1" dirty="0">
              <a:solidFill>
                <a:srgbClr val="7030A0"/>
              </a:solidFill>
              <a:latin typeface="Amazone" panose="03020702060507090A04" pitchFamily="66" charset="0"/>
              <a:ea typeface="微软雅黑" panose="020B0503020204020204" pitchFamily="34" charset="-122"/>
              <a:cs typeface="STHeiti Light" charset="-122"/>
            </a:endParaRPr>
          </a:p>
        </p:txBody>
      </p:sp>
    </p:spTree>
    <p:extLst>
      <p:ext uri="{BB962C8B-B14F-4D97-AF65-F5344CB8AC3E}">
        <p14:creationId xmlns:p14="http://schemas.microsoft.com/office/powerpoint/2010/main" val="1142201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65A7F3-AA37-41B4-AC1F-10567E336C74}"/>
              </a:ext>
            </a:extLst>
          </p:cNvPr>
          <p:cNvSpPr/>
          <p:nvPr/>
        </p:nvSpPr>
        <p:spPr>
          <a:xfrm flipH="1">
            <a:off x="4727733" y="0"/>
            <a:ext cx="2655475"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2" name="Shape 1701">
            <a:extLst>
              <a:ext uri="{FF2B5EF4-FFF2-40B4-BE49-F238E27FC236}">
                <a16:creationId xmlns:a16="http://schemas.microsoft.com/office/drawing/2014/main" id="{E4FBABD6-6958-4DB5-89CF-BC260093507A}"/>
              </a:ext>
            </a:extLst>
          </p:cNvPr>
          <p:cNvPicPr preferRelativeResize="0"/>
          <p:nvPr/>
        </p:nvPicPr>
        <p:blipFill rotWithShape="1">
          <a:blip r:embed="rId3">
            <a:alphaModFix/>
          </a:blip>
          <a:srcRect/>
          <a:stretch/>
        </p:blipFill>
        <p:spPr>
          <a:xfrm>
            <a:off x="4059154" y="2053057"/>
            <a:ext cx="3992632" cy="4366484"/>
          </a:xfrm>
          <a:prstGeom prst="rect">
            <a:avLst/>
          </a:prstGeom>
          <a:noFill/>
          <a:ln>
            <a:noFill/>
          </a:ln>
        </p:spPr>
      </p:pic>
      <p:sp>
        <p:nvSpPr>
          <p:cNvPr id="6" name="Rectangle 5">
            <a:extLst>
              <a:ext uri="{FF2B5EF4-FFF2-40B4-BE49-F238E27FC236}">
                <a16:creationId xmlns:a16="http://schemas.microsoft.com/office/drawing/2014/main" id="{B04C5EDC-A946-472D-9B6F-EFBF1A4C9A7A}"/>
              </a:ext>
            </a:extLst>
          </p:cNvPr>
          <p:cNvSpPr/>
          <p:nvPr/>
        </p:nvSpPr>
        <p:spPr>
          <a:xfrm>
            <a:off x="357345" y="407664"/>
            <a:ext cx="3790100" cy="1481175"/>
          </a:xfrm>
          <a:prstGeom prst="rect">
            <a:avLst/>
          </a:prstGeom>
        </p:spPr>
        <p:txBody>
          <a:bodyPr wrap="square">
            <a:spAutoFit/>
          </a:bodyPr>
          <a:lstStyle/>
          <a:p>
            <a:pPr algn="ctr">
              <a:lnSpc>
                <a:spcPct val="150000"/>
              </a:lnSpc>
            </a:pP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chỉ</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còn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5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phút</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nữa</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chia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tay</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46" name="Picture Placeholder 45">
            <a:extLst>
              <a:ext uri="{FF2B5EF4-FFF2-40B4-BE49-F238E27FC236}">
                <a16:creationId xmlns:a16="http://schemas.microsoft.com/office/drawing/2014/main" id="{DB648F74-422A-4E6B-8649-640915ECE6A4}"/>
              </a:ext>
            </a:extLst>
          </p:cNvPr>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l="2630" r="2630"/>
          <a:stretch>
            <a:fillRect/>
          </a:stretch>
        </p:blipFill>
        <p:spPr>
          <a:xfrm>
            <a:off x="4332125" y="2305577"/>
            <a:ext cx="3446690" cy="2046063"/>
          </a:xfrm>
        </p:spPr>
      </p:pic>
      <p:sp>
        <p:nvSpPr>
          <p:cNvPr id="48" name="Rectangle 47">
            <a:extLst>
              <a:ext uri="{FF2B5EF4-FFF2-40B4-BE49-F238E27FC236}">
                <a16:creationId xmlns:a16="http://schemas.microsoft.com/office/drawing/2014/main" id="{8D0646E9-C058-4847-9877-7A1158531D95}"/>
              </a:ext>
            </a:extLst>
          </p:cNvPr>
          <p:cNvSpPr/>
          <p:nvPr/>
        </p:nvSpPr>
        <p:spPr>
          <a:xfrm>
            <a:off x="4420416" y="2326852"/>
            <a:ext cx="3364062" cy="369332"/>
          </a:xfrm>
          <a:prstGeom prst="rect">
            <a:avLst/>
          </a:prstGeom>
        </p:spPr>
        <p:txBody>
          <a:bodyPr wrap="none">
            <a:spAutoFit/>
          </a:bodyPr>
          <a:lstStyle/>
          <a:p>
            <a:pPr algn="just"/>
            <a:r>
              <a:rPr lang="vi-VN" b="1" i="1" dirty="0">
                <a:solidFill>
                  <a:srgbClr val="FF0000"/>
                </a:solidFill>
              </a:rPr>
              <a:t>Trời ơi, chỉ còn có năm phút!</a:t>
            </a:r>
          </a:p>
        </p:txBody>
      </p:sp>
      <p:sp>
        <p:nvSpPr>
          <p:cNvPr id="76" name="Rectangle 75">
            <a:extLst>
              <a:ext uri="{FF2B5EF4-FFF2-40B4-BE49-F238E27FC236}">
                <a16:creationId xmlns:a16="http://schemas.microsoft.com/office/drawing/2014/main" id="{FAFDBE35-8536-4307-A60C-689C5665A979}"/>
              </a:ext>
            </a:extLst>
          </p:cNvPr>
          <p:cNvSpPr/>
          <p:nvPr/>
        </p:nvSpPr>
        <p:spPr>
          <a:xfrm>
            <a:off x="8324757" y="407664"/>
            <a:ext cx="3790100" cy="1481175"/>
          </a:xfrm>
          <a:prstGeom prst="rect">
            <a:avLst/>
          </a:prstGeom>
        </p:spPr>
        <p:txBody>
          <a:bodyPr wrap="square">
            <a:spAutoFit/>
          </a:bodyPr>
          <a:lstStyle/>
          <a:p>
            <a:pPr algn="ctr">
              <a:lnSpc>
                <a:spcPct val="150000"/>
              </a:lnSpc>
            </a:pP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Cảm</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xúc</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tiếc</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nuối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vì</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thời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gian</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trôi</a:t>
            </a:r>
            <a:r>
              <a:rPr lang="en-US" sz="32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endParaRPr lang="en-US" sz="32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77" name="Picture 76">
            <a:extLst>
              <a:ext uri="{FF2B5EF4-FFF2-40B4-BE49-F238E27FC236}">
                <a16:creationId xmlns:a16="http://schemas.microsoft.com/office/drawing/2014/main" id="{D3311994-EE9B-42DF-991F-61FE21C32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1361127" y="1927345"/>
            <a:ext cx="1373908" cy="1373908"/>
          </a:xfrm>
          <a:prstGeom prst="rect">
            <a:avLst/>
          </a:prstGeom>
        </p:spPr>
      </p:pic>
      <p:sp>
        <p:nvSpPr>
          <p:cNvPr id="79" name="Rectangle 78">
            <a:extLst>
              <a:ext uri="{FF2B5EF4-FFF2-40B4-BE49-F238E27FC236}">
                <a16:creationId xmlns:a16="http://schemas.microsoft.com/office/drawing/2014/main" id="{F2592263-65BB-465B-9F12-0A1ED13B68AF}"/>
              </a:ext>
            </a:extLst>
          </p:cNvPr>
          <p:cNvSpPr/>
          <p:nvPr/>
        </p:nvSpPr>
        <p:spPr>
          <a:xfrm>
            <a:off x="157081" y="3018030"/>
            <a:ext cx="3790100" cy="1394356"/>
          </a:xfrm>
          <a:prstGeom prst="rect">
            <a:avLst/>
          </a:prstGeom>
        </p:spPr>
        <p:txBody>
          <a:bodyPr wrap="square">
            <a:spAutoFit/>
          </a:bodyPr>
          <a:lstStyle/>
          <a:p>
            <a:pPr algn="ctr">
              <a:lnSpc>
                <a:spcPct val="150000"/>
              </a:lnSpc>
            </a:pPr>
            <a:r>
              <a:rPr lang="en-US" sz="3000" b="1" dirty="0" err="1">
                <a:solidFill>
                  <a:srgbClr val="00B0F0"/>
                </a:solidFill>
                <a:latin typeface="Times New Roman" panose="02020603050405020304" pitchFamily="18" charset="0"/>
                <a:cs typeface="Times New Roman" panose="02020603050405020304" pitchFamily="18" charset="0"/>
              </a:rPr>
              <a:t>Diễn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đạt</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trực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tiếp</a:t>
            </a:r>
            <a:r>
              <a:rPr lang="en-US" sz="3000" b="1" dirty="0">
                <a:solidFill>
                  <a:srgbClr val="00B0F0"/>
                </a:solidFill>
                <a:latin typeface="Times New Roman" panose="02020603050405020304" pitchFamily="18" charset="0"/>
                <a:cs typeface="Times New Roman" panose="02020603050405020304" pitchFamily="18" charset="0"/>
              </a:rPr>
              <a:t> = </a:t>
            </a:r>
            <a:r>
              <a:rPr lang="en-US" sz="3000" b="1" dirty="0" err="1">
                <a:solidFill>
                  <a:srgbClr val="00B0F0"/>
                </a:solidFill>
                <a:latin typeface="Times New Roman" panose="02020603050405020304" pitchFamily="18" charset="0"/>
                <a:cs typeface="Times New Roman" panose="02020603050405020304" pitchFamily="18" charset="0"/>
              </a:rPr>
              <a:t>từ</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ngữ</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trong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câu</a:t>
            </a:r>
            <a:endParaRPr lang="en-US" sz="3000" b="1" dirty="0">
              <a:solidFill>
                <a:srgbClr val="00B0F0"/>
              </a:solidFill>
              <a:latin typeface="Times New Roman" panose="02020603050405020304" pitchFamily="18" charset="0"/>
              <a:cs typeface="Times New Roman" panose="02020603050405020304" pitchFamily="18" charset="0"/>
            </a:endParaRPr>
          </a:p>
        </p:txBody>
      </p:sp>
      <p:pic>
        <p:nvPicPr>
          <p:cNvPr id="80" name="Picture 79">
            <a:extLst>
              <a:ext uri="{FF2B5EF4-FFF2-40B4-BE49-F238E27FC236}">
                <a16:creationId xmlns:a16="http://schemas.microsoft.com/office/drawing/2014/main" id="{C5E372ED-5E1C-40DC-9CA3-B8079F6861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9309118" y="1809953"/>
            <a:ext cx="1373908" cy="1373908"/>
          </a:xfrm>
          <a:prstGeom prst="rect">
            <a:avLst/>
          </a:prstGeom>
        </p:spPr>
      </p:pic>
      <p:sp>
        <p:nvSpPr>
          <p:cNvPr id="81" name="Rectangle 80">
            <a:extLst>
              <a:ext uri="{FF2B5EF4-FFF2-40B4-BE49-F238E27FC236}">
                <a16:creationId xmlns:a16="http://schemas.microsoft.com/office/drawing/2014/main" id="{BBA8D5B7-743B-45D0-B449-213C3950C165}"/>
              </a:ext>
            </a:extLst>
          </p:cNvPr>
          <p:cNvSpPr/>
          <p:nvPr/>
        </p:nvSpPr>
        <p:spPr>
          <a:xfrm>
            <a:off x="8008813" y="2949145"/>
            <a:ext cx="4183187" cy="1394356"/>
          </a:xfrm>
          <a:prstGeom prst="rect">
            <a:avLst/>
          </a:prstGeom>
        </p:spPr>
        <p:txBody>
          <a:bodyPr wrap="square">
            <a:spAutoFit/>
          </a:bodyPr>
          <a:lstStyle/>
          <a:p>
            <a:pPr algn="ctr">
              <a:lnSpc>
                <a:spcPct val="150000"/>
              </a:lnSpc>
            </a:pPr>
            <a:r>
              <a:rPr lang="en-US" sz="3000" b="1" dirty="0" err="1">
                <a:solidFill>
                  <a:srgbClr val="00B0F0"/>
                </a:solidFill>
                <a:latin typeface="Times New Roman" panose="02020603050405020304" pitchFamily="18" charset="0"/>
                <a:cs typeface="Times New Roman" panose="02020603050405020304" pitchFamily="18" charset="0"/>
              </a:rPr>
              <a:t>Không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diễn</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đạt</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trực</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tiếp</a:t>
            </a:r>
            <a:r>
              <a:rPr lang="en-US" sz="3000" b="1" dirty="0">
                <a:solidFill>
                  <a:srgbClr val="00B0F0"/>
                </a:solidFill>
                <a:latin typeface="Times New Roman" panose="02020603050405020304" pitchFamily="18" charset="0"/>
                <a:cs typeface="Times New Roman" panose="02020603050405020304" pitchFamily="18" charset="0"/>
              </a:rPr>
              <a:t> = </a:t>
            </a:r>
            <a:r>
              <a:rPr lang="en-US" sz="3000" b="1" dirty="0" err="1">
                <a:solidFill>
                  <a:srgbClr val="00B0F0"/>
                </a:solidFill>
                <a:latin typeface="Times New Roman" panose="02020603050405020304" pitchFamily="18" charset="0"/>
                <a:cs typeface="Times New Roman" panose="02020603050405020304" pitchFamily="18" charset="0"/>
              </a:rPr>
              <a:t>từ</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ngữ</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trong</a:t>
            </a:r>
            <a:r>
              <a:rPr lang="en-US" sz="3000" b="1" dirty="0">
                <a:solidFill>
                  <a:srgbClr val="00B0F0"/>
                </a:solidFill>
                <a:latin typeface="Times New Roman" panose="02020603050405020304" pitchFamily="18" charset="0"/>
                <a:cs typeface="Times New Roman" panose="02020603050405020304" pitchFamily="18" charset="0"/>
              </a:rPr>
              <a:t> </a:t>
            </a:r>
            <a:r>
              <a:rPr lang="en-US" sz="3000" b="1" dirty="0" err="1">
                <a:solidFill>
                  <a:srgbClr val="00B0F0"/>
                </a:solidFill>
                <a:latin typeface="Times New Roman" panose="02020603050405020304" pitchFamily="18" charset="0"/>
                <a:cs typeface="Times New Roman" panose="02020603050405020304" pitchFamily="18" charset="0"/>
              </a:rPr>
              <a:t>câu</a:t>
            </a:r>
            <a:endParaRPr lang="en-US" sz="3000" b="1" dirty="0">
              <a:solidFill>
                <a:srgbClr val="00B0F0"/>
              </a:solidFill>
              <a:latin typeface="Times New Roman" panose="02020603050405020304" pitchFamily="18" charset="0"/>
              <a:cs typeface="Times New Roman" panose="02020603050405020304" pitchFamily="18" charset="0"/>
            </a:endParaRPr>
          </a:p>
        </p:txBody>
      </p:sp>
      <p:pic>
        <p:nvPicPr>
          <p:cNvPr id="87" name="Picture 86">
            <a:extLst>
              <a:ext uri="{FF2B5EF4-FFF2-40B4-BE49-F238E27FC236}">
                <a16:creationId xmlns:a16="http://schemas.microsoft.com/office/drawing/2014/main" id="{9C6086B3-48C3-461D-AF2B-03980BE0D7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1361128" y="4507457"/>
            <a:ext cx="1373908" cy="1373908"/>
          </a:xfrm>
          <a:prstGeom prst="rect">
            <a:avLst/>
          </a:prstGeom>
        </p:spPr>
      </p:pic>
      <p:sp>
        <p:nvSpPr>
          <p:cNvPr id="88" name="Rectangle 87">
            <a:extLst>
              <a:ext uri="{FF2B5EF4-FFF2-40B4-BE49-F238E27FC236}">
                <a16:creationId xmlns:a16="http://schemas.microsoft.com/office/drawing/2014/main" id="{BCA85557-8F03-4E21-9C9D-18AA39F44E86}"/>
              </a:ext>
            </a:extLst>
          </p:cNvPr>
          <p:cNvSpPr/>
          <p:nvPr/>
        </p:nvSpPr>
        <p:spPr>
          <a:xfrm>
            <a:off x="102694" y="5677030"/>
            <a:ext cx="3905682" cy="742511"/>
          </a:xfrm>
          <a:prstGeom prst="rect">
            <a:avLst/>
          </a:prstGeom>
        </p:spPr>
        <p:txBody>
          <a:bodyPr wrap="square">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Nghĩa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minh</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89" name="Picture 88">
            <a:extLst>
              <a:ext uri="{FF2B5EF4-FFF2-40B4-BE49-F238E27FC236}">
                <a16:creationId xmlns:a16="http://schemas.microsoft.com/office/drawing/2014/main" id="{0D557D16-D7AE-41BD-AE9E-E809895C34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201459">
            <a:off x="9221930" y="4507457"/>
            <a:ext cx="1373908" cy="1373908"/>
          </a:xfrm>
          <a:prstGeom prst="rect">
            <a:avLst/>
          </a:prstGeom>
        </p:spPr>
      </p:pic>
      <p:sp>
        <p:nvSpPr>
          <p:cNvPr id="90" name="Rectangle 89">
            <a:extLst>
              <a:ext uri="{FF2B5EF4-FFF2-40B4-BE49-F238E27FC236}">
                <a16:creationId xmlns:a16="http://schemas.microsoft.com/office/drawing/2014/main" id="{7743DAA4-FFDF-402B-897F-5B792CBB35A1}"/>
              </a:ext>
            </a:extLst>
          </p:cNvPr>
          <p:cNvSpPr/>
          <p:nvPr/>
        </p:nvSpPr>
        <p:spPr>
          <a:xfrm>
            <a:off x="7963496" y="5677030"/>
            <a:ext cx="3905682" cy="742511"/>
          </a:xfrm>
          <a:prstGeom prst="rect">
            <a:avLst/>
          </a:prstGeom>
        </p:spPr>
        <p:txBody>
          <a:bodyPr wrap="square">
            <a:spAutoFit/>
          </a:bodyPr>
          <a:lstStyle/>
          <a:p>
            <a:pPr algn="ct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Hàm</a:t>
            </a:r>
            <a:r>
              <a:rPr lang="en-US" sz="3200" b="1" dirty="0">
                <a:solidFill>
                  <a:srgbClr val="FF0000"/>
                </a:solidFill>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1057867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par>
                                <p:cTn id="13" presetID="14" presetClass="entr" presetSubtype="1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randombar(horizontal)">
                                      <p:cBhvr>
                                        <p:cTn id="15" dur="500"/>
                                        <p:tgtEl>
                                          <p:spTgt spid="46"/>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arn(inVertic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randombar(horizontal)">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inVertical)">
                                      <p:cBhvr>
                                        <p:cTn id="38" dur="500"/>
                                        <p:tgtEl>
                                          <p:spTgt spid="7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randombar(horizontal)">
                                      <p:cBhvr>
                                        <p:cTn id="43" dur="5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barn(inVertical)">
                                      <p:cBhvr>
                                        <p:cTn id="48" dur="500"/>
                                        <p:tgtEl>
                                          <p:spTgt spid="81"/>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randombar(horizontal)">
                                      <p:cBhvr>
                                        <p:cTn id="53" dur="500"/>
                                        <p:tgtEl>
                                          <p:spTgt spid="8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88"/>
                                        </p:tgtEl>
                                        <p:attrNameLst>
                                          <p:attrName>style.visibility</p:attrName>
                                        </p:attrNameLst>
                                      </p:cBhvr>
                                      <p:to>
                                        <p:strVal val="visible"/>
                                      </p:to>
                                    </p:set>
                                    <p:animEffect transition="in" filter="barn(inVertical)">
                                      <p:cBhvr>
                                        <p:cTn id="58" dur="500"/>
                                        <p:tgtEl>
                                          <p:spTgt spid="88"/>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randombar(horizontal)">
                                      <p:cBhvr>
                                        <p:cTn id="63" dur="500"/>
                                        <p:tgtEl>
                                          <p:spTgt spid="8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barn(inVertical)">
                                      <p:cBhvr>
                                        <p:cTn id="68"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48" grpId="0"/>
      <p:bldP spid="76" grpId="0"/>
      <p:bldP spid="79" grpId="0"/>
      <p:bldP spid="81" grpId="0"/>
      <p:bldP spid="88" grpId="0"/>
      <p:bldP spid="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4522AA-2B5C-4DF7-8F0F-AB2178A65BCC}"/>
              </a:ext>
            </a:extLst>
          </p:cNvPr>
          <p:cNvSpPr/>
          <p:nvPr/>
        </p:nvSpPr>
        <p:spPr>
          <a:xfrm rot="5400000">
            <a:off x="-2" y="0"/>
            <a:ext cx="4871804" cy="4871804"/>
          </a:xfrm>
          <a:custGeom>
            <a:avLst/>
            <a:gdLst>
              <a:gd name="connsiteX0" fmla="*/ 0 w 5126636"/>
              <a:gd name="connsiteY0" fmla="*/ 0 h 5126636"/>
              <a:gd name="connsiteX1" fmla="*/ 5126636 w 5126636"/>
              <a:gd name="connsiteY1" fmla="*/ 0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218544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308485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587238 w 5126636"/>
              <a:gd name="connsiteY1" fmla="*/ 2585962 h 5126636"/>
              <a:gd name="connsiteX2" fmla="*/ 5126636 w 5126636"/>
              <a:gd name="connsiteY2" fmla="*/ 5126636 h 5126636"/>
              <a:gd name="connsiteX3" fmla="*/ 0 w 5126636"/>
              <a:gd name="connsiteY3" fmla="*/ 5126636 h 5126636"/>
              <a:gd name="connsiteX4" fmla="*/ 0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0" y="0"/>
                </a:moveTo>
                <a:lnTo>
                  <a:pt x="2587238" y="2585962"/>
                </a:lnTo>
                <a:lnTo>
                  <a:pt x="5126636" y="5126636"/>
                </a:lnTo>
                <a:lnTo>
                  <a:pt x="0" y="5126636"/>
                </a:lnTo>
                <a:lnTo>
                  <a:pt x="0" y="0"/>
                </a:lnTo>
                <a:close/>
              </a:path>
            </a:pathLst>
          </a:cu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5">
            <a:extLst>
              <a:ext uri="{FF2B5EF4-FFF2-40B4-BE49-F238E27FC236}">
                <a16:creationId xmlns:a16="http://schemas.microsoft.com/office/drawing/2014/main" id="{7DA2D9D6-6403-44CF-BA48-8CC294FF241B}"/>
              </a:ext>
            </a:extLst>
          </p:cNvPr>
          <p:cNvSpPr>
            <a:spLocks noEditPoints="1"/>
          </p:cNvSpPr>
          <p:nvPr/>
        </p:nvSpPr>
        <p:spPr bwMode="auto">
          <a:xfrm>
            <a:off x="6406660" y="4910965"/>
            <a:ext cx="355789" cy="355789"/>
          </a:xfrm>
          <a:custGeom>
            <a:avLst/>
            <a:gdLst>
              <a:gd name="T0" fmla="*/ 0 w 124"/>
              <a:gd name="T1" fmla="*/ 62 h 124"/>
              <a:gd name="T2" fmla="*/ 124 w 124"/>
              <a:gd name="T3" fmla="*/ 62 h 124"/>
              <a:gd name="T4" fmla="*/ 116 w 124"/>
              <a:gd name="T5" fmla="*/ 60 h 124"/>
              <a:gd name="T6" fmla="*/ 87 w 124"/>
              <a:gd name="T7" fmla="*/ 35 h 124"/>
              <a:gd name="T8" fmla="*/ 116 w 124"/>
              <a:gd name="T9" fmla="*/ 60 h 124"/>
              <a:gd name="T10" fmla="*/ 43 w 124"/>
              <a:gd name="T11" fmla="*/ 95 h 124"/>
              <a:gd name="T12" fmla="*/ 60 w 124"/>
              <a:gd name="T13" fmla="*/ 116 h 124"/>
              <a:gd name="T14" fmla="*/ 64 w 124"/>
              <a:gd name="T15" fmla="*/ 8 h 124"/>
              <a:gd name="T16" fmla="*/ 64 w 124"/>
              <a:gd name="T17" fmla="*/ 36 h 124"/>
              <a:gd name="T18" fmla="*/ 64 w 124"/>
              <a:gd name="T19" fmla="*/ 8 h 124"/>
              <a:gd name="T20" fmla="*/ 100 w 124"/>
              <a:gd name="T21" fmla="*/ 23 h 124"/>
              <a:gd name="T22" fmla="*/ 71 w 124"/>
              <a:gd name="T23" fmla="*/ 9 h 124"/>
              <a:gd name="T24" fmla="*/ 60 w 124"/>
              <a:gd name="T25" fmla="*/ 36 h 124"/>
              <a:gd name="T26" fmla="*/ 60 w 124"/>
              <a:gd name="T27" fmla="*/ 8 h 124"/>
              <a:gd name="T28" fmla="*/ 38 w 124"/>
              <a:gd name="T29" fmla="*/ 31 h 124"/>
              <a:gd name="T30" fmla="*/ 53 w 124"/>
              <a:gd name="T31" fmla="*/ 9 h 124"/>
              <a:gd name="T32" fmla="*/ 40 w 124"/>
              <a:gd name="T33" fmla="*/ 36 h 124"/>
              <a:gd name="T34" fmla="*/ 60 w 124"/>
              <a:gd name="T35" fmla="*/ 60 h 124"/>
              <a:gd name="T36" fmla="*/ 40 w 124"/>
              <a:gd name="T37" fmla="*/ 36 h 124"/>
              <a:gd name="T38" fmla="*/ 60 w 124"/>
              <a:gd name="T39" fmla="*/ 88 h 124"/>
              <a:gd name="T40" fmla="*/ 36 w 124"/>
              <a:gd name="T41" fmla="*/ 64 h 124"/>
              <a:gd name="T42" fmla="*/ 53 w 124"/>
              <a:gd name="T43" fmla="*/ 115 h 124"/>
              <a:gd name="T44" fmla="*/ 40 w 124"/>
              <a:gd name="T45" fmla="*/ 96 h 124"/>
              <a:gd name="T46" fmla="*/ 64 w 124"/>
              <a:gd name="T47" fmla="*/ 116 h 124"/>
              <a:gd name="T48" fmla="*/ 81 w 124"/>
              <a:gd name="T49" fmla="*/ 95 h 124"/>
              <a:gd name="T50" fmla="*/ 64 w 124"/>
              <a:gd name="T51" fmla="*/ 116 h 124"/>
              <a:gd name="T52" fmla="*/ 97 w 124"/>
              <a:gd name="T53" fmla="*/ 103 h 124"/>
              <a:gd name="T54" fmla="*/ 84 w 124"/>
              <a:gd name="T55" fmla="*/ 96 h 124"/>
              <a:gd name="T56" fmla="*/ 64 w 124"/>
              <a:gd name="T57" fmla="*/ 88 h 124"/>
              <a:gd name="T58" fmla="*/ 88 w 124"/>
              <a:gd name="T59" fmla="*/ 64 h 124"/>
              <a:gd name="T60" fmla="*/ 64 w 124"/>
              <a:gd name="T61" fmla="*/ 60 h 124"/>
              <a:gd name="T62" fmla="*/ 84 w 124"/>
              <a:gd name="T63" fmla="*/ 36 h 124"/>
              <a:gd name="T64" fmla="*/ 64 w 124"/>
              <a:gd name="T65" fmla="*/ 60 h 124"/>
              <a:gd name="T66" fmla="*/ 37 w 124"/>
              <a:gd name="T67" fmla="*/ 35 h 124"/>
              <a:gd name="T68" fmla="*/ 8 w 124"/>
              <a:gd name="T69" fmla="*/ 60 h 124"/>
              <a:gd name="T70" fmla="*/ 8 w 124"/>
              <a:gd name="T71" fmla="*/ 64 h 124"/>
              <a:gd name="T72" fmla="*/ 38 w 124"/>
              <a:gd name="T73" fmla="*/ 93 h 124"/>
              <a:gd name="T74" fmla="*/ 8 w 124"/>
              <a:gd name="T75" fmla="*/ 64 h 124"/>
              <a:gd name="T76" fmla="*/ 86 w 124"/>
              <a:gd name="T77" fmla="*/ 93 h 124"/>
              <a:gd name="T78" fmla="*/ 116 w 124"/>
              <a:gd name="T79"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4" h="124">
                <a:moveTo>
                  <a:pt x="62" y="0"/>
                </a:moveTo>
                <a:cubicBezTo>
                  <a:pt x="28" y="0"/>
                  <a:pt x="0" y="28"/>
                  <a:pt x="0" y="62"/>
                </a:cubicBezTo>
                <a:cubicBezTo>
                  <a:pt x="0" y="96"/>
                  <a:pt x="28" y="124"/>
                  <a:pt x="62" y="124"/>
                </a:cubicBezTo>
                <a:cubicBezTo>
                  <a:pt x="96" y="124"/>
                  <a:pt x="124" y="96"/>
                  <a:pt x="124" y="62"/>
                </a:cubicBezTo>
                <a:cubicBezTo>
                  <a:pt x="124" y="28"/>
                  <a:pt x="96" y="0"/>
                  <a:pt x="62" y="0"/>
                </a:cubicBezTo>
                <a:close/>
                <a:moveTo>
                  <a:pt x="116" y="60"/>
                </a:moveTo>
                <a:cubicBezTo>
                  <a:pt x="92" y="60"/>
                  <a:pt x="92" y="60"/>
                  <a:pt x="92" y="60"/>
                </a:cubicBezTo>
                <a:cubicBezTo>
                  <a:pt x="92" y="51"/>
                  <a:pt x="90" y="43"/>
                  <a:pt x="87" y="35"/>
                </a:cubicBezTo>
                <a:cubicBezTo>
                  <a:pt x="93" y="33"/>
                  <a:pt x="98" y="30"/>
                  <a:pt x="102" y="26"/>
                </a:cubicBezTo>
                <a:cubicBezTo>
                  <a:pt x="110" y="35"/>
                  <a:pt x="115" y="47"/>
                  <a:pt x="116" y="60"/>
                </a:cubicBezTo>
                <a:close/>
                <a:moveTo>
                  <a:pt x="60" y="116"/>
                </a:moveTo>
                <a:cubicBezTo>
                  <a:pt x="53" y="110"/>
                  <a:pt x="48" y="103"/>
                  <a:pt x="43" y="95"/>
                </a:cubicBezTo>
                <a:cubicBezTo>
                  <a:pt x="49" y="93"/>
                  <a:pt x="54" y="92"/>
                  <a:pt x="60" y="92"/>
                </a:cubicBezTo>
                <a:cubicBezTo>
                  <a:pt x="60" y="116"/>
                  <a:pt x="60" y="116"/>
                  <a:pt x="60" y="116"/>
                </a:cubicBezTo>
                <a:cubicBezTo>
                  <a:pt x="60" y="116"/>
                  <a:pt x="60" y="116"/>
                  <a:pt x="60" y="116"/>
                </a:cubicBezTo>
                <a:close/>
                <a:moveTo>
                  <a:pt x="64" y="8"/>
                </a:moveTo>
                <a:cubicBezTo>
                  <a:pt x="72" y="14"/>
                  <a:pt x="78" y="23"/>
                  <a:pt x="82" y="33"/>
                </a:cubicBezTo>
                <a:cubicBezTo>
                  <a:pt x="76" y="35"/>
                  <a:pt x="70" y="36"/>
                  <a:pt x="64" y="36"/>
                </a:cubicBezTo>
                <a:cubicBezTo>
                  <a:pt x="64" y="8"/>
                  <a:pt x="64" y="8"/>
                  <a:pt x="64" y="8"/>
                </a:cubicBezTo>
                <a:cubicBezTo>
                  <a:pt x="64" y="8"/>
                  <a:pt x="64" y="8"/>
                  <a:pt x="64" y="8"/>
                </a:cubicBezTo>
                <a:close/>
                <a:moveTo>
                  <a:pt x="71" y="9"/>
                </a:moveTo>
                <a:cubicBezTo>
                  <a:pt x="82" y="11"/>
                  <a:pt x="92" y="16"/>
                  <a:pt x="100" y="23"/>
                </a:cubicBezTo>
                <a:cubicBezTo>
                  <a:pt x="95" y="26"/>
                  <a:pt x="91" y="29"/>
                  <a:pt x="86" y="31"/>
                </a:cubicBezTo>
                <a:cubicBezTo>
                  <a:pt x="82" y="23"/>
                  <a:pt x="77" y="15"/>
                  <a:pt x="71" y="9"/>
                </a:cubicBezTo>
                <a:close/>
                <a:moveTo>
                  <a:pt x="60" y="8"/>
                </a:moveTo>
                <a:cubicBezTo>
                  <a:pt x="60" y="36"/>
                  <a:pt x="60" y="36"/>
                  <a:pt x="60" y="36"/>
                </a:cubicBezTo>
                <a:cubicBezTo>
                  <a:pt x="54" y="36"/>
                  <a:pt x="48" y="35"/>
                  <a:pt x="42" y="33"/>
                </a:cubicBezTo>
                <a:cubicBezTo>
                  <a:pt x="46" y="23"/>
                  <a:pt x="52" y="14"/>
                  <a:pt x="60" y="8"/>
                </a:cubicBezTo>
                <a:cubicBezTo>
                  <a:pt x="60" y="8"/>
                  <a:pt x="60" y="8"/>
                  <a:pt x="60" y="8"/>
                </a:cubicBezTo>
                <a:close/>
                <a:moveTo>
                  <a:pt x="38" y="31"/>
                </a:moveTo>
                <a:cubicBezTo>
                  <a:pt x="33" y="29"/>
                  <a:pt x="29" y="26"/>
                  <a:pt x="24" y="23"/>
                </a:cubicBezTo>
                <a:cubicBezTo>
                  <a:pt x="32" y="16"/>
                  <a:pt x="42" y="11"/>
                  <a:pt x="53" y="9"/>
                </a:cubicBezTo>
                <a:cubicBezTo>
                  <a:pt x="47" y="15"/>
                  <a:pt x="42" y="23"/>
                  <a:pt x="38" y="31"/>
                </a:cubicBezTo>
                <a:close/>
                <a:moveTo>
                  <a:pt x="40" y="36"/>
                </a:moveTo>
                <a:cubicBezTo>
                  <a:pt x="47" y="38"/>
                  <a:pt x="53" y="40"/>
                  <a:pt x="60" y="40"/>
                </a:cubicBezTo>
                <a:cubicBezTo>
                  <a:pt x="60" y="60"/>
                  <a:pt x="60" y="60"/>
                  <a:pt x="60" y="60"/>
                </a:cubicBezTo>
                <a:cubicBezTo>
                  <a:pt x="36" y="60"/>
                  <a:pt x="36" y="60"/>
                  <a:pt x="36" y="60"/>
                </a:cubicBezTo>
                <a:cubicBezTo>
                  <a:pt x="36" y="52"/>
                  <a:pt x="38" y="44"/>
                  <a:pt x="40" y="36"/>
                </a:cubicBezTo>
                <a:close/>
                <a:moveTo>
                  <a:pt x="60" y="64"/>
                </a:moveTo>
                <a:cubicBezTo>
                  <a:pt x="60" y="88"/>
                  <a:pt x="60" y="88"/>
                  <a:pt x="60" y="88"/>
                </a:cubicBezTo>
                <a:cubicBezTo>
                  <a:pt x="54" y="88"/>
                  <a:pt x="48" y="89"/>
                  <a:pt x="42" y="91"/>
                </a:cubicBezTo>
                <a:cubicBezTo>
                  <a:pt x="38" y="83"/>
                  <a:pt x="36" y="74"/>
                  <a:pt x="36" y="64"/>
                </a:cubicBezTo>
                <a:lnTo>
                  <a:pt x="60" y="64"/>
                </a:lnTo>
                <a:close/>
                <a:moveTo>
                  <a:pt x="53" y="115"/>
                </a:moveTo>
                <a:cubicBezTo>
                  <a:pt x="43" y="114"/>
                  <a:pt x="34" y="109"/>
                  <a:pt x="27" y="103"/>
                </a:cubicBezTo>
                <a:cubicBezTo>
                  <a:pt x="31" y="100"/>
                  <a:pt x="35" y="98"/>
                  <a:pt x="40" y="96"/>
                </a:cubicBezTo>
                <a:cubicBezTo>
                  <a:pt x="43" y="103"/>
                  <a:pt x="48" y="110"/>
                  <a:pt x="53" y="115"/>
                </a:cubicBezTo>
                <a:close/>
                <a:moveTo>
                  <a:pt x="64" y="116"/>
                </a:moveTo>
                <a:cubicBezTo>
                  <a:pt x="64" y="92"/>
                  <a:pt x="64" y="92"/>
                  <a:pt x="64" y="92"/>
                </a:cubicBezTo>
                <a:cubicBezTo>
                  <a:pt x="70" y="92"/>
                  <a:pt x="75" y="93"/>
                  <a:pt x="81" y="95"/>
                </a:cubicBezTo>
                <a:cubicBezTo>
                  <a:pt x="76" y="103"/>
                  <a:pt x="71" y="110"/>
                  <a:pt x="64" y="116"/>
                </a:cubicBezTo>
                <a:cubicBezTo>
                  <a:pt x="64" y="116"/>
                  <a:pt x="64" y="116"/>
                  <a:pt x="64" y="116"/>
                </a:cubicBezTo>
                <a:close/>
                <a:moveTo>
                  <a:pt x="84" y="96"/>
                </a:moveTo>
                <a:cubicBezTo>
                  <a:pt x="89" y="98"/>
                  <a:pt x="93" y="100"/>
                  <a:pt x="97" y="103"/>
                </a:cubicBezTo>
                <a:cubicBezTo>
                  <a:pt x="90" y="109"/>
                  <a:pt x="81" y="114"/>
                  <a:pt x="71" y="115"/>
                </a:cubicBezTo>
                <a:cubicBezTo>
                  <a:pt x="76" y="110"/>
                  <a:pt x="81" y="103"/>
                  <a:pt x="84" y="96"/>
                </a:cubicBezTo>
                <a:close/>
                <a:moveTo>
                  <a:pt x="82" y="91"/>
                </a:moveTo>
                <a:cubicBezTo>
                  <a:pt x="76" y="89"/>
                  <a:pt x="70" y="88"/>
                  <a:pt x="64" y="88"/>
                </a:cubicBezTo>
                <a:cubicBezTo>
                  <a:pt x="64" y="64"/>
                  <a:pt x="64" y="64"/>
                  <a:pt x="64" y="64"/>
                </a:cubicBezTo>
                <a:cubicBezTo>
                  <a:pt x="88" y="64"/>
                  <a:pt x="88" y="64"/>
                  <a:pt x="88" y="64"/>
                </a:cubicBezTo>
                <a:cubicBezTo>
                  <a:pt x="88" y="74"/>
                  <a:pt x="86" y="83"/>
                  <a:pt x="82" y="91"/>
                </a:cubicBezTo>
                <a:close/>
                <a:moveTo>
                  <a:pt x="64" y="60"/>
                </a:moveTo>
                <a:cubicBezTo>
                  <a:pt x="64" y="40"/>
                  <a:pt x="64" y="40"/>
                  <a:pt x="64" y="40"/>
                </a:cubicBezTo>
                <a:cubicBezTo>
                  <a:pt x="71" y="40"/>
                  <a:pt x="77" y="38"/>
                  <a:pt x="84" y="36"/>
                </a:cubicBezTo>
                <a:cubicBezTo>
                  <a:pt x="86" y="44"/>
                  <a:pt x="88" y="52"/>
                  <a:pt x="88" y="60"/>
                </a:cubicBezTo>
                <a:lnTo>
                  <a:pt x="64" y="60"/>
                </a:lnTo>
                <a:close/>
                <a:moveTo>
                  <a:pt x="22" y="26"/>
                </a:moveTo>
                <a:cubicBezTo>
                  <a:pt x="26" y="30"/>
                  <a:pt x="31" y="33"/>
                  <a:pt x="37" y="35"/>
                </a:cubicBezTo>
                <a:cubicBezTo>
                  <a:pt x="34" y="43"/>
                  <a:pt x="32" y="51"/>
                  <a:pt x="32" y="60"/>
                </a:cubicBezTo>
                <a:cubicBezTo>
                  <a:pt x="8" y="60"/>
                  <a:pt x="8" y="60"/>
                  <a:pt x="8" y="60"/>
                </a:cubicBezTo>
                <a:cubicBezTo>
                  <a:pt x="9" y="47"/>
                  <a:pt x="14" y="35"/>
                  <a:pt x="22" y="26"/>
                </a:cubicBezTo>
                <a:close/>
                <a:moveTo>
                  <a:pt x="8" y="64"/>
                </a:moveTo>
                <a:cubicBezTo>
                  <a:pt x="32" y="64"/>
                  <a:pt x="32" y="64"/>
                  <a:pt x="32" y="64"/>
                </a:cubicBezTo>
                <a:cubicBezTo>
                  <a:pt x="32" y="74"/>
                  <a:pt x="34" y="84"/>
                  <a:pt x="38" y="93"/>
                </a:cubicBezTo>
                <a:cubicBezTo>
                  <a:pt x="33" y="95"/>
                  <a:pt x="28" y="97"/>
                  <a:pt x="24" y="100"/>
                </a:cubicBezTo>
                <a:cubicBezTo>
                  <a:pt x="15" y="91"/>
                  <a:pt x="9" y="78"/>
                  <a:pt x="8" y="64"/>
                </a:cubicBezTo>
                <a:close/>
                <a:moveTo>
                  <a:pt x="100" y="100"/>
                </a:moveTo>
                <a:cubicBezTo>
                  <a:pt x="96" y="97"/>
                  <a:pt x="91" y="95"/>
                  <a:pt x="86" y="93"/>
                </a:cubicBezTo>
                <a:cubicBezTo>
                  <a:pt x="90" y="84"/>
                  <a:pt x="92" y="74"/>
                  <a:pt x="92" y="64"/>
                </a:cubicBezTo>
                <a:cubicBezTo>
                  <a:pt x="116" y="64"/>
                  <a:pt x="116" y="64"/>
                  <a:pt x="116" y="64"/>
                </a:cubicBezTo>
                <a:cubicBezTo>
                  <a:pt x="115" y="78"/>
                  <a:pt x="109" y="91"/>
                  <a:pt x="100" y="10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 name="Group 7">
            <a:extLst>
              <a:ext uri="{FF2B5EF4-FFF2-40B4-BE49-F238E27FC236}">
                <a16:creationId xmlns:a16="http://schemas.microsoft.com/office/drawing/2014/main" id="{2AB01919-BB17-49E4-B899-C642AEBBAAAF}"/>
              </a:ext>
            </a:extLst>
          </p:cNvPr>
          <p:cNvGrpSpPr/>
          <p:nvPr/>
        </p:nvGrpSpPr>
        <p:grpSpPr>
          <a:xfrm>
            <a:off x="6406660" y="3174080"/>
            <a:ext cx="381484" cy="384010"/>
            <a:chOff x="9344026" y="2587626"/>
            <a:chExt cx="239713" cy="241300"/>
          </a:xfrm>
          <a:solidFill>
            <a:schemeClr val="tx1">
              <a:lumMod val="75000"/>
              <a:lumOff val="25000"/>
            </a:schemeClr>
          </a:solidFill>
        </p:grpSpPr>
        <p:sp>
          <p:nvSpPr>
            <p:cNvPr id="9" name="Oval 339">
              <a:extLst>
                <a:ext uri="{FF2B5EF4-FFF2-40B4-BE49-F238E27FC236}">
                  <a16:creationId xmlns:a16="http://schemas.microsoft.com/office/drawing/2014/main" id="{2EC8F774-66DC-48A8-8D6F-245C57174A9C}"/>
                </a:ext>
              </a:extLst>
            </p:cNvPr>
            <p:cNvSpPr>
              <a:spLocks noChangeArrowheads="1"/>
            </p:cNvSpPr>
            <p:nvPr/>
          </p:nvSpPr>
          <p:spPr bwMode="auto">
            <a:xfrm>
              <a:off x="9380538"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 name="Oval 340">
              <a:extLst>
                <a:ext uri="{FF2B5EF4-FFF2-40B4-BE49-F238E27FC236}">
                  <a16:creationId xmlns:a16="http://schemas.microsoft.com/office/drawing/2014/main" id="{A75183CC-DE0F-46D4-B438-FF76C52CFED8}"/>
                </a:ext>
              </a:extLst>
            </p:cNvPr>
            <p:cNvSpPr>
              <a:spLocks noChangeArrowheads="1"/>
            </p:cNvSpPr>
            <p:nvPr/>
          </p:nvSpPr>
          <p:spPr bwMode="auto">
            <a:xfrm>
              <a:off x="9410701"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 name="Oval 341">
              <a:extLst>
                <a:ext uri="{FF2B5EF4-FFF2-40B4-BE49-F238E27FC236}">
                  <a16:creationId xmlns:a16="http://schemas.microsoft.com/office/drawing/2014/main" id="{5CCE47F0-6D57-4208-8816-704C00B67890}"/>
                </a:ext>
              </a:extLst>
            </p:cNvPr>
            <p:cNvSpPr>
              <a:spLocks noChangeArrowheads="1"/>
            </p:cNvSpPr>
            <p:nvPr/>
          </p:nvSpPr>
          <p:spPr bwMode="auto">
            <a:xfrm>
              <a:off x="9440863" y="2614613"/>
              <a:ext cx="22225" cy="222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 name="Freeform 342">
              <a:extLst>
                <a:ext uri="{FF2B5EF4-FFF2-40B4-BE49-F238E27FC236}">
                  <a16:creationId xmlns:a16="http://schemas.microsoft.com/office/drawing/2014/main" id="{B07F9555-7A85-48BA-BD3C-BE915158FEE9}"/>
                </a:ext>
              </a:extLst>
            </p:cNvPr>
            <p:cNvSpPr>
              <a:spLocks noEditPoints="1"/>
            </p:cNvSpPr>
            <p:nvPr/>
          </p:nvSpPr>
          <p:spPr bwMode="auto">
            <a:xfrm>
              <a:off x="9344026" y="2587626"/>
              <a:ext cx="239713" cy="241300"/>
            </a:xfrm>
            <a:custGeom>
              <a:avLst/>
              <a:gdLst>
                <a:gd name="T0" fmla="*/ 56 w 64"/>
                <a:gd name="T1" fmla="*/ 12 h 64"/>
                <a:gd name="T2" fmla="*/ 52 w 64"/>
                <a:gd name="T3" fmla="*/ 12 h 64"/>
                <a:gd name="T4" fmla="*/ 52 w 64"/>
                <a:gd name="T5" fmla="*/ 8 h 64"/>
                <a:gd name="T6" fmla="*/ 44 w 64"/>
                <a:gd name="T7" fmla="*/ 0 h 64"/>
                <a:gd name="T8" fmla="*/ 8 w 64"/>
                <a:gd name="T9" fmla="*/ 0 h 64"/>
                <a:gd name="T10" fmla="*/ 0 w 64"/>
                <a:gd name="T11" fmla="*/ 8 h 64"/>
                <a:gd name="T12" fmla="*/ 0 w 64"/>
                <a:gd name="T13" fmla="*/ 44 h 64"/>
                <a:gd name="T14" fmla="*/ 8 w 64"/>
                <a:gd name="T15" fmla="*/ 52 h 64"/>
                <a:gd name="T16" fmla="*/ 12 w 64"/>
                <a:gd name="T17" fmla="*/ 52 h 64"/>
                <a:gd name="T18" fmla="*/ 12 w 64"/>
                <a:gd name="T19" fmla="*/ 56 h 64"/>
                <a:gd name="T20" fmla="*/ 20 w 64"/>
                <a:gd name="T21" fmla="*/ 64 h 64"/>
                <a:gd name="T22" fmla="*/ 56 w 64"/>
                <a:gd name="T23" fmla="*/ 64 h 64"/>
                <a:gd name="T24" fmla="*/ 64 w 64"/>
                <a:gd name="T25" fmla="*/ 56 h 64"/>
                <a:gd name="T26" fmla="*/ 64 w 64"/>
                <a:gd name="T27" fmla="*/ 20 h 64"/>
                <a:gd name="T28" fmla="*/ 56 w 64"/>
                <a:gd name="T29" fmla="*/ 12 h 64"/>
                <a:gd name="T30" fmla="*/ 4 w 64"/>
                <a:gd name="T31" fmla="*/ 8 h 64"/>
                <a:gd name="T32" fmla="*/ 8 w 64"/>
                <a:gd name="T33" fmla="*/ 4 h 64"/>
                <a:gd name="T34" fmla="*/ 44 w 64"/>
                <a:gd name="T35" fmla="*/ 4 h 64"/>
                <a:gd name="T36" fmla="*/ 48 w 64"/>
                <a:gd name="T37" fmla="*/ 8 h 64"/>
                <a:gd name="T38" fmla="*/ 48 w 64"/>
                <a:gd name="T39" fmla="*/ 16 h 64"/>
                <a:gd name="T40" fmla="*/ 4 w 64"/>
                <a:gd name="T41" fmla="*/ 16 h 64"/>
                <a:gd name="T42" fmla="*/ 4 w 64"/>
                <a:gd name="T43" fmla="*/ 8 h 64"/>
                <a:gd name="T44" fmla="*/ 8 w 64"/>
                <a:gd name="T45" fmla="*/ 48 h 64"/>
                <a:gd name="T46" fmla="*/ 4 w 64"/>
                <a:gd name="T47" fmla="*/ 44 h 64"/>
                <a:gd name="T48" fmla="*/ 4 w 64"/>
                <a:gd name="T49" fmla="*/ 20 h 64"/>
                <a:gd name="T50" fmla="*/ 48 w 64"/>
                <a:gd name="T51" fmla="*/ 20 h 64"/>
                <a:gd name="T52" fmla="*/ 48 w 64"/>
                <a:gd name="T53" fmla="*/ 44 h 64"/>
                <a:gd name="T54" fmla="*/ 44 w 64"/>
                <a:gd name="T55" fmla="*/ 48 h 64"/>
                <a:gd name="T56" fmla="*/ 8 w 64"/>
                <a:gd name="T57" fmla="*/ 48 h 64"/>
                <a:gd name="T58" fmla="*/ 60 w 64"/>
                <a:gd name="T59" fmla="*/ 56 h 64"/>
                <a:gd name="T60" fmla="*/ 56 w 64"/>
                <a:gd name="T61" fmla="*/ 60 h 64"/>
                <a:gd name="T62" fmla="*/ 20 w 64"/>
                <a:gd name="T63" fmla="*/ 60 h 64"/>
                <a:gd name="T64" fmla="*/ 16 w 64"/>
                <a:gd name="T65" fmla="*/ 56 h 64"/>
                <a:gd name="T66" fmla="*/ 16 w 64"/>
                <a:gd name="T67" fmla="*/ 52 h 64"/>
                <a:gd name="T68" fmla="*/ 44 w 64"/>
                <a:gd name="T69" fmla="*/ 52 h 64"/>
                <a:gd name="T70" fmla="*/ 52 w 64"/>
                <a:gd name="T71" fmla="*/ 44 h 64"/>
                <a:gd name="T72" fmla="*/ 52 w 64"/>
                <a:gd name="T73" fmla="*/ 28 h 64"/>
                <a:gd name="T74" fmla="*/ 60 w 64"/>
                <a:gd name="T75" fmla="*/ 28 h 64"/>
                <a:gd name="T76" fmla="*/ 60 w 64"/>
                <a:gd name="T77" fmla="*/ 56 h 64"/>
                <a:gd name="T78" fmla="*/ 60 w 64"/>
                <a:gd name="T79" fmla="*/ 24 h 64"/>
                <a:gd name="T80" fmla="*/ 52 w 64"/>
                <a:gd name="T81" fmla="*/ 24 h 64"/>
                <a:gd name="T82" fmla="*/ 52 w 64"/>
                <a:gd name="T83" fmla="*/ 16 h 64"/>
                <a:gd name="T84" fmla="*/ 56 w 64"/>
                <a:gd name="T85" fmla="*/ 16 h 64"/>
                <a:gd name="T86" fmla="*/ 60 w 64"/>
                <a:gd name="T87" fmla="*/ 20 h 64"/>
                <a:gd name="T88" fmla="*/ 60 w 64"/>
                <a:gd name="T89"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 h="64">
                  <a:moveTo>
                    <a:pt x="56" y="12"/>
                  </a:moveTo>
                  <a:cubicBezTo>
                    <a:pt x="52" y="12"/>
                    <a:pt x="52" y="12"/>
                    <a:pt x="52" y="12"/>
                  </a:cubicBezTo>
                  <a:cubicBezTo>
                    <a:pt x="52" y="8"/>
                    <a:pt x="52" y="8"/>
                    <a:pt x="52" y="8"/>
                  </a:cubicBezTo>
                  <a:cubicBezTo>
                    <a:pt x="52" y="4"/>
                    <a:pt x="48" y="0"/>
                    <a:pt x="44" y="0"/>
                  </a:cubicBezTo>
                  <a:cubicBezTo>
                    <a:pt x="8" y="0"/>
                    <a:pt x="8" y="0"/>
                    <a:pt x="8" y="0"/>
                  </a:cubicBezTo>
                  <a:cubicBezTo>
                    <a:pt x="4" y="0"/>
                    <a:pt x="0" y="4"/>
                    <a:pt x="0" y="8"/>
                  </a:cubicBezTo>
                  <a:cubicBezTo>
                    <a:pt x="0" y="44"/>
                    <a:pt x="0" y="44"/>
                    <a:pt x="0" y="44"/>
                  </a:cubicBezTo>
                  <a:cubicBezTo>
                    <a:pt x="0" y="48"/>
                    <a:pt x="4" y="52"/>
                    <a:pt x="8" y="52"/>
                  </a:cubicBezTo>
                  <a:cubicBezTo>
                    <a:pt x="12" y="52"/>
                    <a:pt x="12" y="52"/>
                    <a:pt x="12" y="52"/>
                  </a:cubicBezTo>
                  <a:cubicBezTo>
                    <a:pt x="12" y="56"/>
                    <a:pt x="12" y="56"/>
                    <a:pt x="12" y="56"/>
                  </a:cubicBezTo>
                  <a:cubicBezTo>
                    <a:pt x="12" y="60"/>
                    <a:pt x="16" y="64"/>
                    <a:pt x="20" y="64"/>
                  </a:cubicBezTo>
                  <a:cubicBezTo>
                    <a:pt x="56" y="64"/>
                    <a:pt x="56" y="64"/>
                    <a:pt x="56" y="64"/>
                  </a:cubicBezTo>
                  <a:cubicBezTo>
                    <a:pt x="60" y="64"/>
                    <a:pt x="64" y="60"/>
                    <a:pt x="64" y="56"/>
                  </a:cubicBezTo>
                  <a:cubicBezTo>
                    <a:pt x="64" y="20"/>
                    <a:pt x="64" y="20"/>
                    <a:pt x="64" y="20"/>
                  </a:cubicBezTo>
                  <a:cubicBezTo>
                    <a:pt x="64" y="16"/>
                    <a:pt x="60" y="12"/>
                    <a:pt x="56" y="12"/>
                  </a:cubicBezTo>
                  <a:close/>
                  <a:moveTo>
                    <a:pt x="4" y="8"/>
                  </a:moveTo>
                  <a:cubicBezTo>
                    <a:pt x="4" y="6"/>
                    <a:pt x="6" y="4"/>
                    <a:pt x="8" y="4"/>
                  </a:cubicBezTo>
                  <a:cubicBezTo>
                    <a:pt x="44" y="4"/>
                    <a:pt x="44" y="4"/>
                    <a:pt x="44" y="4"/>
                  </a:cubicBezTo>
                  <a:cubicBezTo>
                    <a:pt x="46" y="4"/>
                    <a:pt x="48" y="6"/>
                    <a:pt x="48" y="8"/>
                  </a:cubicBezTo>
                  <a:cubicBezTo>
                    <a:pt x="48" y="16"/>
                    <a:pt x="48" y="16"/>
                    <a:pt x="48" y="16"/>
                  </a:cubicBezTo>
                  <a:cubicBezTo>
                    <a:pt x="4" y="16"/>
                    <a:pt x="4" y="16"/>
                    <a:pt x="4" y="16"/>
                  </a:cubicBezTo>
                  <a:lnTo>
                    <a:pt x="4" y="8"/>
                  </a:lnTo>
                  <a:close/>
                  <a:moveTo>
                    <a:pt x="8" y="48"/>
                  </a:moveTo>
                  <a:cubicBezTo>
                    <a:pt x="6" y="48"/>
                    <a:pt x="4" y="46"/>
                    <a:pt x="4" y="44"/>
                  </a:cubicBezTo>
                  <a:cubicBezTo>
                    <a:pt x="4" y="20"/>
                    <a:pt x="4" y="20"/>
                    <a:pt x="4" y="20"/>
                  </a:cubicBezTo>
                  <a:cubicBezTo>
                    <a:pt x="48" y="20"/>
                    <a:pt x="48" y="20"/>
                    <a:pt x="48" y="20"/>
                  </a:cubicBezTo>
                  <a:cubicBezTo>
                    <a:pt x="48" y="44"/>
                    <a:pt x="48" y="44"/>
                    <a:pt x="48" y="44"/>
                  </a:cubicBezTo>
                  <a:cubicBezTo>
                    <a:pt x="48" y="46"/>
                    <a:pt x="46" y="48"/>
                    <a:pt x="44" y="48"/>
                  </a:cubicBezTo>
                  <a:lnTo>
                    <a:pt x="8" y="48"/>
                  </a:lnTo>
                  <a:close/>
                  <a:moveTo>
                    <a:pt x="60" y="56"/>
                  </a:moveTo>
                  <a:cubicBezTo>
                    <a:pt x="60" y="58"/>
                    <a:pt x="58" y="60"/>
                    <a:pt x="56" y="60"/>
                  </a:cubicBezTo>
                  <a:cubicBezTo>
                    <a:pt x="20" y="60"/>
                    <a:pt x="20" y="60"/>
                    <a:pt x="20" y="60"/>
                  </a:cubicBezTo>
                  <a:cubicBezTo>
                    <a:pt x="18" y="60"/>
                    <a:pt x="16" y="58"/>
                    <a:pt x="16" y="56"/>
                  </a:cubicBezTo>
                  <a:cubicBezTo>
                    <a:pt x="16" y="52"/>
                    <a:pt x="16" y="52"/>
                    <a:pt x="16" y="52"/>
                  </a:cubicBezTo>
                  <a:cubicBezTo>
                    <a:pt x="44" y="52"/>
                    <a:pt x="44" y="52"/>
                    <a:pt x="44" y="52"/>
                  </a:cubicBezTo>
                  <a:cubicBezTo>
                    <a:pt x="48" y="52"/>
                    <a:pt x="52" y="48"/>
                    <a:pt x="52" y="44"/>
                  </a:cubicBezTo>
                  <a:cubicBezTo>
                    <a:pt x="52" y="28"/>
                    <a:pt x="52" y="28"/>
                    <a:pt x="52" y="28"/>
                  </a:cubicBezTo>
                  <a:cubicBezTo>
                    <a:pt x="60" y="28"/>
                    <a:pt x="60" y="28"/>
                    <a:pt x="60" y="28"/>
                  </a:cubicBezTo>
                  <a:lnTo>
                    <a:pt x="60" y="56"/>
                  </a:lnTo>
                  <a:close/>
                  <a:moveTo>
                    <a:pt x="60" y="24"/>
                  </a:moveTo>
                  <a:cubicBezTo>
                    <a:pt x="52" y="24"/>
                    <a:pt x="52" y="24"/>
                    <a:pt x="52" y="24"/>
                  </a:cubicBezTo>
                  <a:cubicBezTo>
                    <a:pt x="52" y="16"/>
                    <a:pt x="52" y="16"/>
                    <a:pt x="52" y="16"/>
                  </a:cubicBezTo>
                  <a:cubicBezTo>
                    <a:pt x="56" y="16"/>
                    <a:pt x="56" y="16"/>
                    <a:pt x="56" y="16"/>
                  </a:cubicBezTo>
                  <a:cubicBezTo>
                    <a:pt x="58" y="16"/>
                    <a:pt x="60" y="18"/>
                    <a:pt x="60" y="20"/>
                  </a:cubicBezTo>
                  <a:lnTo>
                    <a:pt x="60"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 name="TextBox 12">
            <a:extLst>
              <a:ext uri="{FF2B5EF4-FFF2-40B4-BE49-F238E27FC236}">
                <a16:creationId xmlns:a16="http://schemas.microsoft.com/office/drawing/2014/main" id="{AC41CE75-4091-45C4-8823-7262FEC056EC}"/>
              </a:ext>
            </a:extLst>
          </p:cNvPr>
          <p:cNvSpPr txBox="1"/>
          <p:nvPr/>
        </p:nvSpPr>
        <p:spPr>
          <a:xfrm>
            <a:off x="7104972" y="4804508"/>
            <a:ext cx="4501673" cy="523220"/>
          </a:xfrm>
          <a:prstGeom prst="rect">
            <a:avLst/>
          </a:prstGeom>
          <a:noFill/>
        </p:spPr>
        <p:txBody>
          <a:bodyPr wrap="square" rtlCol="0">
            <a:spAutoFit/>
          </a:bodyPr>
          <a:lstStyle/>
          <a:p>
            <a:r>
              <a:rPr lang="en-US" sz="2800" dirty="0">
                <a:solidFill>
                  <a:srgbClr val="00B0F0"/>
                </a:solidFill>
                <a:latin typeface="Times New Roman" panose="02020603050405020304" pitchFamily="18" charset="0"/>
                <a:cs typeface="Times New Roman" panose="02020603050405020304" pitchFamily="18" charset="0"/>
              </a:rPr>
              <a:t>Cách diễn đạt tế nhị, khéo léo</a:t>
            </a:r>
          </a:p>
        </p:txBody>
      </p:sp>
      <p:sp>
        <p:nvSpPr>
          <p:cNvPr id="14" name="TextBox 13">
            <a:extLst>
              <a:ext uri="{FF2B5EF4-FFF2-40B4-BE49-F238E27FC236}">
                <a16:creationId xmlns:a16="http://schemas.microsoft.com/office/drawing/2014/main" id="{97C3A134-5876-4870-81AE-7ABCD78F14EE}"/>
              </a:ext>
            </a:extLst>
          </p:cNvPr>
          <p:cNvSpPr txBox="1"/>
          <p:nvPr/>
        </p:nvSpPr>
        <p:spPr>
          <a:xfrm>
            <a:off x="7104972" y="2624444"/>
            <a:ext cx="4501673" cy="1384995"/>
          </a:xfrm>
          <a:prstGeom prst="rect">
            <a:avLst/>
          </a:prstGeom>
          <a:noFill/>
        </p:spPr>
        <p:txBody>
          <a:bodyPr wrap="square" rtlCol="0">
            <a:spAutoFit/>
          </a:bodyPr>
          <a:lstStyle/>
          <a:p>
            <a:pPr algn="just"/>
            <a:r>
              <a:rPr lang="en-US" sz="2800" dirty="0">
                <a:solidFill>
                  <a:srgbClr val="00B0F0"/>
                </a:solidFill>
                <a:latin typeface="Times New Roman" panose="02020603050405020304" pitchFamily="18" charset="0"/>
                <a:cs typeface="Times New Roman" panose="02020603050405020304" pitchFamily="18" charset="0"/>
              </a:rPr>
              <a:t>Ngại ngùng, không muốn người khác thấy tình cảm của mình</a:t>
            </a:r>
          </a:p>
        </p:txBody>
      </p:sp>
      <p:grpSp>
        <p:nvGrpSpPr>
          <p:cNvPr id="15" name="Group 14">
            <a:extLst>
              <a:ext uri="{FF2B5EF4-FFF2-40B4-BE49-F238E27FC236}">
                <a16:creationId xmlns:a16="http://schemas.microsoft.com/office/drawing/2014/main" id="{40C6D4A7-69C1-4B57-B394-C7ABE9348867}"/>
              </a:ext>
            </a:extLst>
          </p:cNvPr>
          <p:cNvGrpSpPr/>
          <p:nvPr/>
        </p:nvGrpSpPr>
        <p:grpSpPr>
          <a:xfrm>
            <a:off x="5188630" y="-42324"/>
            <a:ext cx="2803161" cy="2803161"/>
            <a:chOff x="684358" y="2902022"/>
            <a:chExt cx="3364308" cy="3364307"/>
          </a:xfrm>
          <a:solidFill>
            <a:schemeClr val="bg1">
              <a:lumMod val="95000"/>
            </a:schemeClr>
          </a:solidFill>
        </p:grpSpPr>
        <p:sp>
          <p:nvSpPr>
            <p:cNvPr id="16" name="Freeform 6">
              <a:extLst>
                <a:ext uri="{FF2B5EF4-FFF2-40B4-BE49-F238E27FC236}">
                  <a16:creationId xmlns:a16="http://schemas.microsoft.com/office/drawing/2014/main" id="{9543D53A-8A22-496B-81F3-5C7ADC5FC6CD}"/>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7">
              <a:extLst>
                <a:ext uri="{FF2B5EF4-FFF2-40B4-BE49-F238E27FC236}">
                  <a16:creationId xmlns:a16="http://schemas.microsoft.com/office/drawing/2014/main" id="{2CCC36E4-9B06-40D6-BA3D-8E17D906D8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8">
              <a:extLst>
                <a:ext uri="{FF2B5EF4-FFF2-40B4-BE49-F238E27FC236}">
                  <a16:creationId xmlns:a16="http://schemas.microsoft.com/office/drawing/2014/main" id="{FE5A9AA2-EABF-48A5-902D-7A3F6FB9F82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9">
              <a:extLst>
                <a:ext uri="{FF2B5EF4-FFF2-40B4-BE49-F238E27FC236}">
                  <a16:creationId xmlns:a16="http://schemas.microsoft.com/office/drawing/2014/main" id="{D117E36B-D782-4E17-8047-E7A3A89D459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0">
              <a:extLst>
                <a:ext uri="{FF2B5EF4-FFF2-40B4-BE49-F238E27FC236}">
                  <a16:creationId xmlns:a16="http://schemas.microsoft.com/office/drawing/2014/main" id="{77FA418D-524E-4CDA-85E6-B1F9C4D331C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1">
              <a:extLst>
                <a:ext uri="{FF2B5EF4-FFF2-40B4-BE49-F238E27FC236}">
                  <a16:creationId xmlns:a16="http://schemas.microsoft.com/office/drawing/2014/main" id="{3EC88DFC-1547-4374-A366-7CB8F3B607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2">
              <a:extLst>
                <a:ext uri="{FF2B5EF4-FFF2-40B4-BE49-F238E27FC236}">
                  <a16:creationId xmlns:a16="http://schemas.microsoft.com/office/drawing/2014/main" id="{71353746-4CA5-49F5-ABFF-B3066E42653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3">
              <a:extLst>
                <a:ext uri="{FF2B5EF4-FFF2-40B4-BE49-F238E27FC236}">
                  <a16:creationId xmlns:a16="http://schemas.microsoft.com/office/drawing/2014/main" id="{CEF93303-63C2-498C-8419-E741C7B5C42D}"/>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4">
              <a:extLst>
                <a:ext uri="{FF2B5EF4-FFF2-40B4-BE49-F238E27FC236}">
                  <a16:creationId xmlns:a16="http://schemas.microsoft.com/office/drawing/2014/main" id="{F2F0551C-E812-4774-A588-F8CF05DC556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5">
              <a:extLst>
                <a:ext uri="{FF2B5EF4-FFF2-40B4-BE49-F238E27FC236}">
                  <a16:creationId xmlns:a16="http://schemas.microsoft.com/office/drawing/2014/main" id="{A83A9BD1-DB5F-45BC-98CA-4B313BA5041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6">
              <a:extLst>
                <a:ext uri="{FF2B5EF4-FFF2-40B4-BE49-F238E27FC236}">
                  <a16:creationId xmlns:a16="http://schemas.microsoft.com/office/drawing/2014/main" id="{C91705BC-65AC-45BE-AC0F-0F8E52AA79BE}"/>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7">
              <a:extLst>
                <a:ext uri="{FF2B5EF4-FFF2-40B4-BE49-F238E27FC236}">
                  <a16:creationId xmlns:a16="http://schemas.microsoft.com/office/drawing/2014/main" id="{0895740E-4D2C-4C19-84DB-47EE48A6CC7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8">
              <a:extLst>
                <a:ext uri="{FF2B5EF4-FFF2-40B4-BE49-F238E27FC236}">
                  <a16:creationId xmlns:a16="http://schemas.microsoft.com/office/drawing/2014/main" id="{3CE23DB9-8E8F-47AE-981F-131256F57A24}"/>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9">
              <a:extLst>
                <a:ext uri="{FF2B5EF4-FFF2-40B4-BE49-F238E27FC236}">
                  <a16:creationId xmlns:a16="http://schemas.microsoft.com/office/drawing/2014/main" id="{84272820-8C7C-4D77-8F55-FEEA9D266560}"/>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0">
              <a:extLst>
                <a:ext uri="{FF2B5EF4-FFF2-40B4-BE49-F238E27FC236}">
                  <a16:creationId xmlns:a16="http://schemas.microsoft.com/office/drawing/2014/main" id="{3B221825-1D3A-4637-9E5E-4867827A34E4}"/>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1">
              <a:extLst>
                <a:ext uri="{FF2B5EF4-FFF2-40B4-BE49-F238E27FC236}">
                  <a16:creationId xmlns:a16="http://schemas.microsoft.com/office/drawing/2014/main" id="{8A1711A2-3F3D-4125-9D01-C0B3AE559D84}"/>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2">
              <a:extLst>
                <a:ext uri="{FF2B5EF4-FFF2-40B4-BE49-F238E27FC236}">
                  <a16:creationId xmlns:a16="http://schemas.microsoft.com/office/drawing/2014/main" id="{FDB482F4-47F7-44C7-B917-1F0388013C1C}"/>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3">
              <a:extLst>
                <a:ext uri="{FF2B5EF4-FFF2-40B4-BE49-F238E27FC236}">
                  <a16:creationId xmlns:a16="http://schemas.microsoft.com/office/drawing/2014/main" id="{4D57649A-A293-4582-BB6D-646A65AF0B20}"/>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4">
              <a:extLst>
                <a:ext uri="{FF2B5EF4-FFF2-40B4-BE49-F238E27FC236}">
                  <a16:creationId xmlns:a16="http://schemas.microsoft.com/office/drawing/2014/main" id="{735FB670-D50B-4FEC-A9BF-869D19D47A01}"/>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5">
              <a:extLst>
                <a:ext uri="{FF2B5EF4-FFF2-40B4-BE49-F238E27FC236}">
                  <a16:creationId xmlns:a16="http://schemas.microsoft.com/office/drawing/2014/main" id="{9502E7C4-6A82-4FBB-98D4-3703D0A906EC}"/>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6">
              <a:extLst>
                <a:ext uri="{FF2B5EF4-FFF2-40B4-BE49-F238E27FC236}">
                  <a16:creationId xmlns:a16="http://schemas.microsoft.com/office/drawing/2014/main" id="{03B49172-C459-4BD0-91EB-3EC03890235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7">
              <a:extLst>
                <a:ext uri="{FF2B5EF4-FFF2-40B4-BE49-F238E27FC236}">
                  <a16:creationId xmlns:a16="http://schemas.microsoft.com/office/drawing/2014/main" id="{186B8E14-7C45-414C-9ABC-E85755D49FDB}"/>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8">
              <a:extLst>
                <a:ext uri="{FF2B5EF4-FFF2-40B4-BE49-F238E27FC236}">
                  <a16:creationId xmlns:a16="http://schemas.microsoft.com/office/drawing/2014/main" id="{A51DE4C4-17C1-47C3-9697-A19D37CB0EC4}"/>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9">
              <a:extLst>
                <a:ext uri="{FF2B5EF4-FFF2-40B4-BE49-F238E27FC236}">
                  <a16:creationId xmlns:a16="http://schemas.microsoft.com/office/drawing/2014/main" id="{FD282070-1CB0-4349-8777-5CF93500A22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30">
              <a:extLst>
                <a:ext uri="{FF2B5EF4-FFF2-40B4-BE49-F238E27FC236}">
                  <a16:creationId xmlns:a16="http://schemas.microsoft.com/office/drawing/2014/main" id="{CFE9F20D-E3F1-4175-A501-946B4EF7D0C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6" name="TextBox 5">
            <a:extLst>
              <a:ext uri="{FF2B5EF4-FFF2-40B4-BE49-F238E27FC236}">
                <a16:creationId xmlns:a16="http://schemas.microsoft.com/office/drawing/2014/main" id="{FAB6F897-B0A0-47ED-A7D4-739C1E2BC0AC}"/>
              </a:ext>
            </a:extLst>
          </p:cNvPr>
          <p:cNvSpPr txBox="1"/>
          <p:nvPr/>
        </p:nvSpPr>
        <p:spPr>
          <a:xfrm>
            <a:off x="6514562" y="904869"/>
            <a:ext cx="4966855" cy="923330"/>
          </a:xfrm>
          <a:prstGeom prst="rect">
            <a:avLst/>
          </a:prstGeom>
          <a:noFill/>
        </p:spPr>
        <p:txBody>
          <a:bodyPr wrap="square" rtlCol="0">
            <a:spAutoFit/>
          </a:bodyPr>
          <a:lstStyle/>
          <a:p>
            <a:r>
              <a:rPr lang="en-US" sz="5400" b="1" dirty="0">
                <a:solidFill>
                  <a:schemeClr val="tx1">
                    <a:lumMod val="75000"/>
                    <a:lumOff val="25000"/>
                  </a:schemeClr>
                </a:solidFill>
                <a:latin typeface="Amazone" panose="03020702060507090A04" pitchFamily="66" charset="0"/>
              </a:rPr>
              <a:t>Lí do dùng hàm ý:</a:t>
            </a:r>
            <a:endParaRPr lang="id-ID" sz="6600" b="1" dirty="0">
              <a:solidFill>
                <a:schemeClr val="tx1">
                  <a:lumMod val="75000"/>
                  <a:lumOff val="25000"/>
                </a:schemeClr>
              </a:solidFill>
              <a:latin typeface="Amazone" panose="03020702060507090A04" pitchFamily="66" charset="0"/>
            </a:endParaRPr>
          </a:p>
        </p:txBody>
      </p:sp>
    </p:spTree>
    <p:extLst>
      <p:ext uri="{BB962C8B-B14F-4D97-AF65-F5344CB8AC3E}">
        <p14:creationId xmlns:p14="http://schemas.microsoft.com/office/powerpoint/2010/main" val="2184231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horizont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3" grpId="0"/>
      <p:bldP spid="1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67EA8D-003D-432B-99E0-F5023B12F432}"/>
              </a:ext>
            </a:extLst>
          </p:cNvPr>
          <p:cNvSpPr/>
          <p:nvPr/>
        </p:nvSpPr>
        <p:spPr>
          <a:xfrm>
            <a:off x="0" y="0"/>
            <a:ext cx="5861154"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C79536CD-0490-4E73-9ADA-A2E2895B59FC}"/>
              </a:ext>
            </a:extLst>
          </p:cNvPr>
          <p:cNvSpPr txBox="1"/>
          <p:nvPr/>
        </p:nvSpPr>
        <p:spPr>
          <a:xfrm>
            <a:off x="-27729" y="1191045"/>
            <a:ext cx="5930302" cy="1631216"/>
          </a:xfrm>
          <a:prstGeom prst="rect">
            <a:avLst/>
          </a:prstGeom>
          <a:noFill/>
        </p:spPr>
        <p:txBody>
          <a:bodyPr wrap="square" rtlCol="0">
            <a:spAutoFit/>
          </a:bodyPr>
          <a:lstStyle/>
          <a:p>
            <a:pPr algn="ctr"/>
            <a:r>
              <a:rPr lang="vi-VN" sz="5000" b="1" dirty="0">
                <a:solidFill>
                  <a:srgbClr val="000000"/>
                </a:solidFill>
                <a:latin typeface="Amazone" panose="03020702060507090A04" pitchFamily="66" charset="0"/>
              </a:rPr>
              <a:t>Ô! Cô còn quên chiếc mùi soa đây này!</a:t>
            </a:r>
            <a:endParaRPr lang="id-ID" sz="5000" b="1" dirty="0">
              <a:solidFill>
                <a:schemeClr val="tx1">
                  <a:lumMod val="75000"/>
                  <a:lumOff val="25000"/>
                </a:schemeClr>
              </a:solidFill>
              <a:latin typeface="Amazone" panose="03020702060507090A04" pitchFamily="66" charset="0"/>
            </a:endParaRPr>
          </a:p>
        </p:txBody>
      </p:sp>
      <p:sp>
        <p:nvSpPr>
          <p:cNvPr id="5" name="Rectangle 4">
            <a:extLst>
              <a:ext uri="{FF2B5EF4-FFF2-40B4-BE49-F238E27FC236}">
                <a16:creationId xmlns:a16="http://schemas.microsoft.com/office/drawing/2014/main" id="{74DEFFF1-C5B9-47B0-9FDE-6F68F9291C1F}"/>
              </a:ext>
            </a:extLst>
          </p:cNvPr>
          <p:cNvSpPr/>
          <p:nvPr/>
        </p:nvSpPr>
        <p:spPr>
          <a:xfrm>
            <a:off x="5859675" y="831547"/>
            <a:ext cx="5157599" cy="5243542"/>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64" name="Picture 63">
            <a:extLst>
              <a:ext uri="{FF2B5EF4-FFF2-40B4-BE49-F238E27FC236}">
                <a16:creationId xmlns:a16="http://schemas.microsoft.com/office/drawing/2014/main" id="{9220985C-3249-408A-916A-8CC5286AFE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39" t="-795" r="24545" b="23239"/>
          <a:stretch/>
        </p:blipFill>
        <p:spPr>
          <a:xfrm>
            <a:off x="7082534" y="1313365"/>
            <a:ext cx="3792682" cy="4727825"/>
          </a:xfrm>
          <a:prstGeom prst="rect">
            <a:avLst/>
          </a:prstGeom>
        </p:spPr>
      </p:pic>
      <p:grpSp>
        <p:nvGrpSpPr>
          <p:cNvPr id="65" name="Group 64">
            <a:extLst>
              <a:ext uri="{FF2B5EF4-FFF2-40B4-BE49-F238E27FC236}">
                <a16:creationId xmlns:a16="http://schemas.microsoft.com/office/drawing/2014/main" id="{45621326-8975-4214-9CC7-108550047593}"/>
              </a:ext>
            </a:extLst>
          </p:cNvPr>
          <p:cNvGrpSpPr/>
          <p:nvPr/>
        </p:nvGrpSpPr>
        <p:grpSpPr>
          <a:xfrm>
            <a:off x="5662126" y="-187036"/>
            <a:ext cx="2840616" cy="2840616"/>
            <a:chOff x="684358" y="2902022"/>
            <a:chExt cx="3364308" cy="3364307"/>
          </a:xfrm>
          <a:solidFill>
            <a:schemeClr val="bg1">
              <a:lumMod val="95000"/>
            </a:schemeClr>
          </a:solidFill>
        </p:grpSpPr>
        <p:sp>
          <p:nvSpPr>
            <p:cNvPr id="66" name="Freeform 6">
              <a:extLst>
                <a:ext uri="{FF2B5EF4-FFF2-40B4-BE49-F238E27FC236}">
                  <a16:creationId xmlns:a16="http://schemas.microsoft.com/office/drawing/2014/main" id="{2E7925A7-793F-4A2C-925E-02DCB283FAE1}"/>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7">
              <a:extLst>
                <a:ext uri="{FF2B5EF4-FFF2-40B4-BE49-F238E27FC236}">
                  <a16:creationId xmlns:a16="http://schemas.microsoft.com/office/drawing/2014/main" id="{B46143FB-DE26-4347-9025-0B9A0F8ADC0A}"/>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8">
              <a:extLst>
                <a:ext uri="{FF2B5EF4-FFF2-40B4-BE49-F238E27FC236}">
                  <a16:creationId xmlns:a16="http://schemas.microsoft.com/office/drawing/2014/main" id="{939231E7-4B7A-4AA6-90FD-0960C68F104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9">
              <a:extLst>
                <a:ext uri="{FF2B5EF4-FFF2-40B4-BE49-F238E27FC236}">
                  <a16:creationId xmlns:a16="http://schemas.microsoft.com/office/drawing/2014/main" id="{EDFD51B9-B560-4892-8251-9D0BD53769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10">
              <a:extLst>
                <a:ext uri="{FF2B5EF4-FFF2-40B4-BE49-F238E27FC236}">
                  <a16:creationId xmlns:a16="http://schemas.microsoft.com/office/drawing/2014/main" id="{1644B665-11E9-40BE-819C-969CD93FED18}"/>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11">
              <a:extLst>
                <a:ext uri="{FF2B5EF4-FFF2-40B4-BE49-F238E27FC236}">
                  <a16:creationId xmlns:a16="http://schemas.microsoft.com/office/drawing/2014/main" id="{F5F366BA-5057-4F38-A2A7-0EA9B1E0C53F}"/>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12">
              <a:extLst>
                <a:ext uri="{FF2B5EF4-FFF2-40B4-BE49-F238E27FC236}">
                  <a16:creationId xmlns:a16="http://schemas.microsoft.com/office/drawing/2014/main" id="{49C37BEA-24FB-4F7E-8B37-7750D7F8A8A4}"/>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13">
              <a:extLst>
                <a:ext uri="{FF2B5EF4-FFF2-40B4-BE49-F238E27FC236}">
                  <a16:creationId xmlns:a16="http://schemas.microsoft.com/office/drawing/2014/main" id="{4588D3F2-7B6D-4AED-BFC9-8BE4D823592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14">
              <a:extLst>
                <a:ext uri="{FF2B5EF4-FFF2-40B4-BE49-F238E27FC236}">
                  <a16:creationId xmlns:a16="http://schemas.microsoft.com/office/drawing/2014/main" id="{57244370-0A61-498D-9447-31790F847AB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15">
              <a:extLst>
                <a:ext uri="{FF2B5EF4-FFF2-40B4-BE49-F238E27FC236}">
                  <a16:creationId xmlns:a16="http://schemas.microsoft.com/office/drawing/2014/main" id="{25168D44-E2B9-4820-80FF-9EDA8ABFACF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16">
              <a:extLst>
                <a:ext uri="{FF2B5EF4-FFF2-40B4-BE49-F238E27FC236}">
                  <a16:creationId xmlns:a16="http://schemas.microsoft.com/office/drawing/2014/main" id="{F8325730-A25F-45BA-8C85-4558726778C1}"/>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17">
              <a:extLst>
                <a:ext uri="{FF2B5EF4-FFF2-40B4-BE49-F238E27FC236}">
                  <a16:creationId xmlns:a16="http://schemas.microsoft.com/office/drawing/2014/main" id="{6B1FE19B-BBD0-4A38-BFBE-97910E2DD2BC}"/>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18">
              <a:extLst>
                <a:ext uri="{FF2B5EF4-FFF2-40B4-BE49-F238E27FC236}">
                  <a16:creationId xmlns:a16="http://schemas.microsoft.com/office/drawing/2014/main" id="{D518246D-CF69-4219-83E4-F8F0B8AEC5D8}"/>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19">
              <a:extLst>
                <a:ext uri="{FF2B5EF4-FFF2-40B4-BE49-F238E27FC236}">
                  <a16:creationId xmlns:a16="http://schemas.microsoft.com/office/drawing/2014/main" id="{ABC7B4B2-4D11-4AEE-BF8B-F6DDB2851B3F}"/>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20">
              <a:extLst>
                <a:ext uri="{FF2B5EF4-FFF2-40B4-BE49-F238E27FC236}">
                  <a16:creationId xmlns:a16="http://schemas.microsoft.com/office/drawing/2014/main" id="{F867522F-0E6F-464D-ADF0-2CF2C003D2C6}"/>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21">
              <a:extLst>
                <a:ext uri="{FF2B5EF4-FFF2-40B4-BE49-F238E27FC236}">
                  <a16:creationId xmlns:a16="http://schemas.microsoft.com/office/drawing/2014/main" id="{EC5777DF-47E4-4B05-98E6-2FB29D06C9A5}"/>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22">
              <a:extLst>
                <a:ext uri="{FF2B5EF4-FFF2-40B4-BE49-F238E27FC236}">
                  <a16:creationId xmlns:a16="http://schemas.microsoft.com/office/drawing/2014/main" id="{72B08A02-3EA9-4A70-97E9-C52F3C91F25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23">
              <a:extLst>
                <a:ext uri="{FF2B5EF4-FFF2-40B4-BE49-F238E27FC236}">
                  <a16:creationId xmlns:a16="http://schemas.microsoft.com/office/drawing/2014/main" id="{810A7599-229C-4DFA-BDF0-6F71CB60C6BD}"/>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24">
              <a:extLst>
                <a:ext uri="{FF2B5EF4-FFF2-40B4-BE49-F238E27FC236}">
                  <a16:creationId xmlns:a16="http://schemas.microsoft.com/office/drawing/2014/main" id="{77D5327B-F8AC-496F-B22A-E95ED3C35A3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25">
              <a:extLst>
                <a:ext uri="{FF2B5EF4-FFF2-40B4-BE49-F238E27FC236}">
                  <a16:creationId xmlns:a16="http://schemas.microsoft.com/office/drawing/2014/main" id="{6783457E-7962-46B4-9394-993B12BBABD7}"/>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26">
              <a:extLst>
                <a:ext uri="{FF2B5EF4-FFF2-40B4-BE49-F238E27FC236}">
                  <a16:creationId xmlns:a16="http://schemas.microsoft.com/office/drawing/2014/main" id="{9A31E98F-DEAB-4A7D-AE5A-0B9E1FAA439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27">
              <a:extLst>
                <a:ext uri="{FF2B5EF4-FFF2-40B4-BE49-F238E27FC236}">
                  <a16:creationId xmlns:a16="http://schemas.microsoft.com/office/drawing/2014/main" id="{A9B55C56-4CFC-45C1-BC2E-4DFA7BB5F49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28">
              <a:extLst>
                <a:ext uri="{FF2B5EF4-FFF2-40B4-BE49-F238E27FC236}">
                  <a16:creationId xmlns:a16="http://schemas.microsoft.com/office/drawing/2014/main" id="{B9A5EC0B-7316-43CE-91A8-C3B01BF4F099}"/>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29">
              <a:extLst>
                <a:ext uri="{FF2B5EF4-FFF2-40B4-BE49-F238E27FC236}">
                  <a16:creationId xmlns:a16="http://schemas.microsoft.com/office/drawing/2014/main" id="{ACBD4C95-B633-4BA6-9CE9-6AEE6437314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30">
              <a:extLst>
                <a:ext uri="{FF2B5EF4-FFF2-40B4-BE49-F238E27FC236}">
                  <a16:creationId xmlns:a16="http://schemas.microsoft.com/office/drawing/2014/main" id="{58069339-69A5-4BC3-9CF5-C0FD3526642B}"/>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91" name="Picture 90">
            <a:extLst>
              <a:ext uri="{FF2B5EF4-FFF2-40B4-BE49-F238E27FC236}">
                <a16:creationId xmlns:a16="http://schemas.microsoft.com/office/drawing/2014/main" id="{0E8F07A3-20DC-4877-AF41-0B92335AEB7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01459">
            <a:off x="2107330" y="3301989"/>
            <a:ext cx="1373908" cy="1373908"/>
          </a:xfrm>
          <a:prstGeom prst="rect">
            <a:avLst/>
          </a:prstGeom>
        </p:spPr>
      </p:pic>
      <p:sp>
        <p:nvSpPr>
          <p:cNvPr id="92" name="Rectangle 91">
            <a:extLst>
              <a:ext uri="{FF2B5EF4-FFF2-40B4-BE49-F238E27FC236}">
                <a16:creationId xmlns:a16="http://schemas.microsoft.com/office/drawing/2014/main" id="{7D063A83-4D85-4836-B01B-C7EE922DCCC0}"/>
              </a:ext>
            </a:extLst>
          </p:cNvPr>
          <p:cNvSpPr/>
          <p:nvPr/>
        </p:nvSpPr>
        <p:spPr>
          <a:xfrm>
            <a:off x="195005" y="4529708"/>
            <a:ext cx="5205936" cy="1088439"/>
          </a:xfrm>
          <a:prstGeom prst="rect">
            <a:avLst/>
          </a:prstGeom>
        </p:spPr>
        <p:txBody>
          <a:bodyPr wrap="square">
            <a:spAutoFit/>
          </a:bodyPr>
          <a:lstStyle/>
          <a:p>
            <a:pPr algn="ctr">
              <a:lnSpc>
                <a:spcPct val="150000"/>
              </a:lnSpc>
            </a:pPr>
            <a:r>
              <a:rPr lang="en-US" sz="4800" b="1" dirty="0">
                <a:solidFill>
                  <a:srgbClr val="00B0F0"/>
                </a:solidFill>
                <a:latin typeface="Amazone" panose="03020702060507090A04" pitchFamily="66" charset="0"/>
                <a:cs typeface="Times New Roman" panose="02020603050405020304" pitchFamily="18" charset="0"/>
              </a:rPr>
              <a:t>Nghĩa tường minh</a:t>
            </a:r>
          </a:p>
        </p:txBody>
      </p:sp>
    </p:spTree>
    <p:extLst>
      <p:ext uri="{BB962C8B-B14F-4D97-AF65-F5344CB8AC3E}">
        <p14:creationId xmlns:p14="http://schemas.microsoft.com/office/powerpoint/2010/main" val="37657605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randombar(horizontal)">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barn(inVertical)">
                                      <p:cBhvr>
                                        <p:cTn id="2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0BE0739-4970-4E55-A108-8676FB97AD18}"/>
              </a:ext>
            </a:extLst>
          </p:cNvPr>
          <p:cNvGrpSpPr/>
          <p:nvPr/>
        </p:nvGrpSpPr>
        <p:grpSpPr>
          <a:xfrm>
            <a:off x="869411" y="1924406"/>
            <a:ext cx="3180174" cy="3180174"/>
            <a:chOff x="684358" y="2902022"/>
            <a:chExt cx="3364308" cy="3364307"/>
          </a:xfrm>
          <a:solidFill>
            <a:schemeClr val="bg1">
              <a:lumMod val="95000"/>
            </a:schemeClr>
          </a:solidFill>
        </p:grpSpPr>
        <p:sp>
          <p:nvSpPr>
            <p:cNvPr id="35" name="Freeform 6">
              <a:extLst>
                <a:ext uri="{FF2B5EF4-FFF2-40B4-BE49-F238E27FC236}">
                  <a16:creationId xmlns:a16="http://schemas.microsoft.com/office/drawing/2014/main" id="{39CE071B-2312-402F-8F18-C6670F201EED}"/>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7">
              <a:extLst>
                <a:ext uri="{FF2B5EF4-FFF2-40B4-BE49-F238E27FC236}">
                  <a16:creationId xmlns:a16="http://schemas.microsoft.com/office/drawing/2014/main" id="{8F0E7B14-6FD6-444B-B28F-99AD2530383A}"/>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8">
              <a:extLst>
                <a:ext uri="{FF2B5EF4-FFF2-40B4-BE49-F238E27FC236}">
                  <a16:creationId xmlns:a16="http://schemas.microsoft.com/office/drawing/2014/main" id="{5B261616-7A9A-446C-B167-56325279B72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9">
              <a:extLst>
                <a:ext uri="{FF2B5EF4-FFF2-40B4-BE49-F238E27FC236}">
                  <a16:creationId xmlns:a16="http://schemas.microsoft.com/office/drawing/2014/main" id="{C4911E68-980E-4C2A-A4E1-2EE6A3C4148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0">
              <a:extLst>
                <a:ext uri="{FF2B5EF4-FFF2-40B4-BE49-F238E27FC236}">
                  <a16:creationId xmlns:a16="http://schemas.microsoft.com/office/drawing/2014/main" id="{4626C702-9818-4DC6-9E3D-09AF796C932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1">
              <a:extLst>
                <a:ext uri="{FF2B5EF4-FFF2-40B4-BE49-F238E27FC236}">
                  <a16:creationId xmlns:a16="http://schemas.microsoft.com/office/drawing/2014/main" id="{4EED0521-871C-46F5-8495-7FF40935BE8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2">
              <a:extLst>
                <a:ext uri="{FF2B5EF4-FFF2-40B4-BE49-F238E27FC236}">
                  <a16:creationId xmlns:a16="http://schemas.microsoft.com/office/drawing/2014/main" id="{D0FB62D1-ACE8-44D3-B73B-CBE11F4CA8AC}"/>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3">
              <a:extLst>
                <a:ext uri="{FF2B5EF4-FFF2-40B4-BE49-F238E27FC236}">
                  <a16:creationId xmlns:a16="http://schemas.microsoft.com/office/drawing/2014/main" id="{6BC79796-AC3E-4947-8EFC-238D6C7B363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14">
              <a:extLst>
                <a:ext uri="{FF2B5EF4-FFF2-40B4-BE49-F238E27FC236}">
                  <a16:creationId xmlns:a16="http://schemas.microsoft.com/office/drawing/2014/main" id="{314BFE69-CBE8-4CE8-8134-436E885683A0}"/>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15">
              <a:extLst>
                <a:ext uri="{FF2B5EF4-FFF2-40B4-BE49-F238E27FC236}">
                  <a16:creationId xmlns:a16="http://schemas.microsoft.com/office/drawing/2014/main" id="{3755A294-5DDD-4EF8-ADDB-07A09422803B}"/>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16">
              <a:extLst>
                <a:ext uri="{FF2B5EF4-FFF2-40B4-BE49-F238E27FC236}">
                  <a16:creationId xmlns:a16="http://schemas.microsoft.com/office/drawing/2014/main" id="{2AF7B07A-0DDA-4455-BCDA-A8DE437A26D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17">
              <a:extLst>
                <a:ext uri="{FF2B5EF4-FFF2-40B4-BE49-F238E27FC236}">
                  <a16:creationId xmlns:a16="http://schemas.microsoft.com/office/drawing/2014/main" id="{25A8C84C-440B-44DC-A71E-11603F5912C2}"/>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18">
              <a:extLst>
                <a:ext uri="{FF2B5EF4-FFF2-40B4-BE49-F238E27FC236}">
                  <a16:creationId xmlns:a16="http://schemas.microsoft.com/office/drawing/2014/main" id="{2ED1459D-7582-47EB-B66B-F1B69732A8A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19">
              <a:extLst>
                <a:ext uri="{FF2B5EF4-FFF2-40B4-BE49-F238E27FC236}">
                  <a16:creationId xmlns:a16="http://schemas.microsoft.com/office/drawing/2014/main" id="{E221AD44-9AAB-49A6-99C5-17F8639375C6}"/>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0">
              <a:extLst>
                <a:ext uri="{FF2B5EF4-FFF2-40B4-BE49-F238E27FC236}">
                  <a16:creationId xmlns:a16="http://schemas.microsoft.com/office/drawing/2014/main" id="{86D54968-AF7A-4C48-9C30-4F55D73E287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1">
              <a:extLst>
                <a:ext uri="{FF2B5EF4-FFF2-40B4-BE49-F238E27FC236}">
                  <a16:creationId xmlns:a16="http://schemas.microsoft.com/office/drawing/2014/main" id="{08558AC3-09F6-44D3-AED6-F1564AD321DB}"/>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2">
              <a:extLst>
                <a:ext uri="{FF2B5EF4-FFF2-40B4-BE49-F238E27FC236}">
                  <a16:creationId xmlns:a16="http://schemas.microsoft.com/office/drawing/2014/main" id="{438738FE-2A11-491F-A3E5-3A903B6B629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3">
              <a:extLst>
                <a:ext uri="{FF2B5EF4-FFF2-40B4-BE49-F238E27FC236}">
                  <a16:creationId xmlns:a16="http://schemas.microsoft.com/office/drawing/2014/main" id="{3F0D8BC8-E8A8-4B01-80D7-EB62181E8284}"/>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24">
              <a:extLst>
                <a:ext uri="{FF2B5EF4-FFF2-40B4-BE49-F238E27FC236}">
                  <a16:creationId xmlns:a16="http://schemas.microsoft.com/office/drawing/2014/main" id="{4F50558D-CB34-4379-96DE-A7E60C8031E1}"/>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4" name="Freeform 25">
              <a:extLst>
                <a:ext uri="{FF2B5EF4-FFF2-40B4-BE49-F238E27FC236}">
                  <a16:creationId xmlns:a16="http://schemas.microsoft.com/office/drawing/2014/main" id="{DAD2803F-5061-4841-93E7-372AF04DCBF5}"/>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5" name="Freeform 26">
              <a:extLst>
                <a:ext uri="{FF2B5EF4-FFF2-40B4-BE49-F238E27FC236}">
                  <a16:creationId xmlns:a16="http://schemas.microsoft.com/office/drawing/2014/main" id="{46BC3545-27FC-4CC2-BEC3-25045FF5789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6" name="Freeform 27">
              <a:extLst>
                <a:ext uri="{FF2B5EF4-FFF2-40B4-BE49-F238E27FC236}">
                  <a16:creationId xmlns:a16="http://schemas.microsoft.com/office/drawing/2014/main" id="{56A217E9-EE3A-45ED-BCEA-67AA6FF0B433}"/>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7" name="Freeform 28">
              <a:extLst>
                <a:ext uri="{FF2B5EF4-FFF2-40B4-BE49-F238E27FC236}">
                  <a16:creationId xmlns:a16="http://schemas.microsoft.com/office/drawing/2014/main" id="{E09CCE8E-F551-4D5B-A7AB-A6460A434219}"/>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8" name="Freeform 29">
              <a:extLst>
                <a:ext uri="{FF2B5EF4-FFF2-40B4-BE49-F238E27FC236}">
                  <a16:creationId xmlns:a16="http://schemas.microsoft.com/office/drawing/2014/main" id="{6CA44B8B-2422-418D-AD6E-41A1213C266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30">
              <a:extLst>
                <a:ext uri="{FF2B5EF4-FFF2-40B4-BE49-F238E27FC236}">
                  <a16:creationId xmlns:a16="http://schemas.microsoft.com/office/drawing/2014/main" id="{C66C904A-150C-4A32-93A7-799D34B699E6}"/>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4" name="Rectangle 23">
            <a:extLst>
              <a:ext uri="{FF2B5EF4-FFF2-40B4-BE49-F238E27FC236}">
                <a16:creationId xmlns:a16="http://schemas.microsoft.com/office/drawing/2014/main" id="{780D07A7-FAA0-4034-8D62-AD8AD3BFEA76}"/>
              </a:ext>
            </a:extLst>
          </p:cNvPr>
          <p:cNvSpPr/>
          <p:nvPr/>
        </p:nvSpPr>
        <p:spPr>
          <a:xfrm flipH="1">
            <a:off x="-4998" y="0"/>
            <a:ext cx="2193561"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TextBox 21">
            <a:extLst>
              <a:ext uri="{FF2B5EF4-FFF2-40B4-BE49-F238E27FC236}">
                <a16:creationId xmlns:a16="http://schemas.microsoft.com/office/drawing/2014/main" id="{E37C41B9-C4C8-41C8-B568-6A461752B0F6}"/>
              </a:ext>
            </a:extLst>
          </p:cNvPr>
          <p:cNvSpPr txBox="1"/>
          <p:nvPr/>
        </p:nvSpPr>
        <p:spPr>
          <a:xfrm>
            <a:off x="483309" y="1806333"/>
            <a:ext cx="3566276" cy="5078313"/>
          </a:xfrm>
          <a:prstGeom prst="rect">
            <a:avLst/>
          </a:prstGeom>
          <a:noFill/>
        </p:spPr>
        <p:txBody>
          <a:bodyPr wrap="square" rtlCol="0">
            <a:spAutoFit/>
          </a:bodyPr>
          <a:lstStyle/>
          <a:p>
            <a:pPr algn="ct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Lập</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bảng</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so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sánh</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nghĩa</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tường</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minh</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hàm</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ý</a:t>
            </a:r>
            <a:endParaRPr lang="id-ID" sz="6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aphicFrame>
        <p:nvGraphicFramePr>
          <p:cNvPr id="23" name="Table 24">
            <a:extLst>
              <a:ext uri="{FF2B5EF4-FFF2-40B4-BE49-F238E27FC236}">
                <a16:creationId xmlns:a16="http://schemas.microsoft.com/office/drawing/2014/main" id="{45D572AF-2BEF-44EA-BD93-68E116C45E1B}"/>
              </a:ext>
            </a:extLst>
          </p:cNvPr>
          <p:cNvGraphicFramePr>
            <a:graphicFrameLocks noGrp="1"/>
          </p:cNvGraphicFramePr>
          <p:nvPr>
            <p:extLst>
              <p:ext uri="{D42A27DB-BD31-4B8C-83A1-F6EECF244321}">
                <p14:modId xmlns:p14="http://schemas.microsoft.com/office/powerpoint/2010/main" val="4057233093"/>
              </p:ext>
            </p:extLst>
          </p:nvPr>
        </p:nvGraphicFramePr>
        <p:xfrm>
          <a:off x="5043055" y="882972"/>
          <a:ext cx="6279534" cy="5310009"/>
        </p:xfrm>
        <a:graphic>
          <a:graphicData uri="http://schemas.openxmlformats.org/drawingml/2006/table">
            <a:tbl>
              <a:tblPr firstRow="1" bandRow="1">
                <a:tableStyleId>{5940675A-B579-460E-94D1-54222C63F5DA}</a:tableStyleId>
              </a:tblPr>
              <a:tblGrid>
                <a:gridCol w="1274618">
                  <a:extLst>
                    <a:ext uri="{9D8B030D-6E8A-4147-A177-3AD203B41FA5}">
                      <a16:colId xmlns:a16="http://schemas.microsoft.com/office/drawing/2014/main" val="3248504722"/>
                    </a:ext>
                  </a:extLst>
                </a:gridCol>
                <a:gridCol w="2452254">
                  <a:extLst>
                    <a:ext uri="{9D8B030D-6E8A-4147-A177-3AD203B41FA5}">
                      <a16:colId xmlns:a16="http://schemas.microsoft.com/office/drawing/2014/main" val="1496025221"/>
                    </a:ext>
                  </a:extLst>
                </a:gridCol>
                <a:gridCol w="2552662">
                  <a:extLst>
                    <a:ext uri="{9D8B030D-6E8A-4147-A177-3AD203B41FA5}">
                      <a16:colId xmlns:a16="http://schemas.microsoft.com/office/drawing/2014/main" val="2477213404"/>
                    </a:ext>
                  </a:extLst>
                </a:gridCol>
              </a:tblGrid>
              <a:tr h="1224343">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Nghĩa</a:t>
                      </a:r>
                      <a:r>
                        <a:rPr lang="en-SG" sz="3200" dirty="0">
                          <a:solidFill>
                            <a:srgbClr val="0070C0"/>
                          </a:solidFill>
                          <a:latin typeface="Times New Roman" panose="02020603050405020304" pitchFamily="18" charset="0"/>
                          <a:cs typeface="Times New Roman" panose="02020603050405020304" pitchFamily="18" charset="0"/>
                        </a:rPr>
                        <a:t> t</a:t>
                      </a:r>
                      <a:r>
                        <a:rPr lang="vi-VN" sz="3200" dirty="0">
                          <a:solidFill>
                            <a:srgbClr val="0070C0"/>
                          </a:solidFill>
                          <a:latin typeface="Times New Roman" panose="02020603050405020304" pitchFamily="18" charset="0"/>
                          <a:cs typeface="Times New Roman" panose="02020603050405020304" pitchFamily="18" charset="0"/>
                        </a:rPr>
                        <a:t>ư</a:t>
                      </a:r>
                      <a:r>
                        <a:rPr lang="en-SG" sz="3200" dirty="0" err="1">
                          <a:solidFill>
                            <a:srgbClr val="0070C0"/>
                          </a:solidFill>
                          <a:latin typeface="Times New Roman" panose="02020603050405020304" pitchFamily="18" charset="0"/>
                          <a:cs typeface="Times New Roman" panose="02020603050405020304" pitchFamily="18" charset="0"/>
                        </a:rPr>
                        <a:t>ờng</a:t>
                      </a:r>
                      <a:r>
                        <a:rPr lang="en-SG" sz="3200" dirty="0">
                          <a:solidFill>
                            <a:srgbClr val="0070C0"/>
                          </a:solidFill>
                          <a:latin typeface="Times New Roman" panose="02020603050405020304" pitchFamily="18" charset="0"/>
                          <a:cs typeface="Times New Roman" panose="02020603050405020304" pitchFamily="18" charset="0"/>
                        </a:rPr>
                        <a:t> </a:t>
                      </a:r>
                      <a:r>
                        <a:rPr lang="en-SG" sz="3200" dirty="0" err="1">
                          <a:solidFill>
                            <a:srgbClr val="0070C0"/>
                          </a:solidFill>
                          <a:latin typeface="Times New Roman" panose="02020603050405020304" pitchFamily="18" charset="0"/>
                          <a:cs typeface="Times New Roman" panose="02020603050405020304" pitchFamily="18" charset="0"/>
                        </a:rPr>
                        <a:t>minh</a:t>
                      </a: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Hàm</a:t>
                      </a:r>
                      <a:r>
                        <a:rPr lang="en-SG" sz="3200" dirty="0">
                          <a:solidFill>
                            <a:srgbClr val="0070C0"/>
                          </a:solidFill>
                          <a:latin typeface="Times New Roman" panose="02020603050405020304" pitchFamily="18" charset="0"/>
                          <a:cs typeface="Times New Roman" panose="02020603050405020304" pitchFamily="18" charset="0"/>
                        </a:rPr>
                        <a:t> ý</a:t>
                      </a:r>
                    </a:p>
                  </a:txBody>
                  <a:tcPr anchor="ctr"/>
                </a:tc>
                <a:extLst>
                  <a:ext uri="{0D108BD9-81ED-4DB2-BD59-A6C34878D82A}">
                    <a16:rowId xmlns:a16="http://schemas.microsoft.com/office/drawing/2014/main" val="696211393"/>
                  </a:ext>
                </a:extLst>
              </a:tr>
              <a:tr h="1369021">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Giống</a:t>
                      </a:r>
                      <a:r>
                        <a:rPr lang="en-SG" sz="3200" dirty="0">
                          <a:solidFill>
                            <a:srgbClr val="0070C0"/>
                          </a:solidFill>
                          <a:latin typeface="Times New Roman" panose="02020603050405020304" pitchFamily="18" charset="0"/>
                          <a:cs typeface="Times New Roman" panose="02020603050405020304" pitchFamily="18" charset="0"/>
                        </a:rPr>
                        <a:t> </a:t>
                      </a:r>
                    </a:p>
                  </a:txBody>
                  <a:tcPr anchor="ctr"/>
                </a:tc>
                <a:tc gridSpan="2">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hMerge="1">
                  <a:txBody>
                    <a:bodyPr/>
                    <a:lstStyle/>
                    <a:p>
                      <a:endParaRPr lang="en-SG"/>
                    </a:p>
                  </a:txBody>
                  <a:tcPr/>
                </a:tc>
                <a:extLst>
                  <a:ext uri="{0D108BD9-81ED-4DB2-BD59-A6C34878D82A}">
                    <a16:rowId xmlns:a16="http://schemas.microsoft.com/office/drawing/2014/main" val="2804379722"/>
                  </a:ext>
                </a:extLst>
              </a:tr>
              <a:tr h="2716645">
                <a:tc>
                  <a:txBody>
                    <a:bodyPr/>
                    <a:lstStyle/>
                    <a:p>
                      <a:pPr algn="ctr"/>
                      <a:r>
                        <a:rPr lang="en-SG" sz="3200" dirty="0" err="1">
                          <a:solidFill>
                            <a:srgbClr val="0070C0"/>
                          </a:solidFill>
                          <a:latin typeface="Times New Roman" panose="02020603050405020304" pitchFamily="18" charset="0"/>
                          <a:cs typeface="Times New Roman" panose="02020603050405020304" pitchFamily="18" charset="0"/>
                        </a:rPr>
                        <a:t>Khác</a:t>
                      </a:r>
                      <a:r>
                        <a:rPr lang="en-SG" sz="3200" dirty="0">
                          <a:solidFill>
                            <a:srgbClr val="0070C0"/>
                          </a:solidFill>
                          <a:latin typeface="Times New Roman" panose="02020603050405020304" pitchFamily="18" charset="0"/>
                          <a:cs typeface="Times New Roman" panose="02020603050405020304" pitchFamily="18" charset="0"/>
                        </a:rPr>
                        <a:t> </a:t>
                      </a: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endParaRPr lang="en-SG" sz="32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20791694"/>
                  </a:ext>
                </a:extLst>
              </a:tr>
            </a:tbl>
          </a:graphicData>
        </a:graphic>
      </p:graphicFrame>
      <p:sp>
        <p:nvSpPr>
          <p:cNvPr id="60" name="TextBox 59">
            <a:extLst>
              <a:ext uri="{FF2B5EF4-FFF2-40B4-BE49-F238E27FC236}">
                <a16:creationId xmlns:a16="http://schemas.microsoft.com/office/drawing/2014/main" id="{9F5BCE58-75A3-4D2C-905F-98BF8180FEB7}"/>
              </a:ext>
            </a:extLst>
          </p:cNvPr>
          <p:cNvSpPr txBox="1"/>
          <p:nvPr/>
        </p:nvSpPr>
        <p:spPr>
          <a:xfrm flipH="1">
            <a:off x="6308436" y="2274154"/>
            <a:ext cx="5014152" cy="1077218"/>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nói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muốn</a:t>
            </a:r>
            <a:r>
              <a:rPr lang="en-SG" sz="3200" i="1" dirty="0">
                <a:latin typeface="Times New Roman" panose="02020603050405020304" pitchFamily="18" charset="0"/>
                <a:cs typeface="Times New Roman" panose="02020603050405020304" pitchFamily="18" charset="0"/>
              </a:rPr>
              <a:t> h</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ớng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đến</a:t>
            </a:r>
            <a:r>
              <a:rPr lang="en-SG" sz="3200" i="1" dirty="0">
                <a:latin typeface="Times New Roman" panose="02020603050405020304" pitchFamily="18" charset="0"/>
                <a:cs typeface="Times New Roman" panose="02020603050405020304" pitchFamily="18" charset="0"/>
              </a:rPr>
              <a:t> ng</a:t>
            </a:r>
            <a:r>
              <a:rPr lang="vi-VN" sz="3200" i="1" dirty="0">
                <a:latin typeface="Times New Roman" panose="02020603050405020304" pitchFamily="18" charset="0"/>
                <a:cs typeface="Times New Roman" panose="02020603050405020304" pitchFamily="18" charset="0"/>
              </a:rPr>
              <a:t>ư</a:t>
            </a:r>
            <a:r>
              <a:rPr lang="en-SG" sz="3200" i="1" dirty="0" err="1">
                <a:latin typeface="Times New Roman" panose="02020603050405020304" pitchFamily="18" charset="0"/>
                <a:cs typeface="Times New Roman" panose="02020603050405020304" pitchFamily="18" charset="0"/>
              </a:rPr>
              <a:t>ời</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nghe</a:t>
            </a:r>
            <a:endParaRPr lang="en-SG" sz="3200" i="1" dirty="0">
              <a:latin typeface="Times New Roman" panose="02020603050405020304" pitchFamily="18" charset="0"/>
              <a:cs typeface="Times New Roman" panose="02020603050405020304" pitchFamily="18" charset="0"/>
            </a:endParaRPr>
          </a:p>
        </p:txBody>
      </p:sp>
      <p:sp>
        <p:nvSpPr>
          <p:cNvPr id="61" name="TextBox 60">
            <a:extLst>
              <a:ext uri="{FF2B5EF4-FFF2-40B4-BE49-F238E27FC236}">
                <a16:creationId xmlns:a16="http://schemas.microsoft.com/office/drawing/2014/main" id="{D558623B-46EB-4E4C-AEA5-2819CC74C4CC}"/>
              </a:ext>
            </a:extLst>
          </p:cNvPr>
          <p:cNvSpPr txBox="1"/>
          <p:nvPr/>
        </p:nvSpPr>
        <p:spPr>
          <a:xfrm flipH="1">
            <a:off x="6308436" y="3545552"/>
            <a:ext cx="2396796"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diễn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đạt</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trực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tiếp</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bằng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E3AE1464-6014-4494-8861-A1F900FCBCE8}"/>
              </a:ext>
            </a:extLst>
          </p:cNvPr>
          <p:cNvSpPr txBox="1"/>
          <p:nvPr/>
        </p:nvSpPr>
        <p:spPr>
          <a:xfrm flipH="1">
            <a:off x="8811490" y="3566334"/>
            <a:ext cx="2479923" cy="2554545"/>
          </a:xfrm>
          <a:prstGeom prst="rect">
            <a:avLst/>
          </a:prstGeom>
          <a:noFill/>
        </p:spPr>
        <p:txBody>
          <a:bodyPr wrap="square" rtlCol="0">
            <a:spAutoFit/>
          </a:bodyPr>
          <a:lstStyle/>
          <a:p>
            <a:pPr algn="ctr"/>
            <a:r>
              <a:rPr lang="en-SG" sz="3200" i="1" dirty="0" err="1">
                <a:latin typeface="Times New Roman" panose="02020603050405020304" pitchFamily="18" charset="0"/>
                <a:cs typeface="Times New Roman" panose="02020603050405020304" pitchFamily="18" charset="0"/>
              </a:rPr>
              <a:t>Phần</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thông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báo</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được</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suy</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ra</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những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từ</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ngữ</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trong</a:t>
            </a:r>
            <a:r>
              <a:rPr lang="en-SG" sz="3200" i="1" dirty="0">
                <a:latin typeface="Times New Roman" panose="02020603050405020304" pitchFamily="18" charset="0"/>
                <a:cs typeface="Times New Roman" panose="02020603050405020304" pitchFamily="18" charset="0"/>
              </a:rPr>
              <a:t> </a:t>
            </a:r>
            <a:r>
              <a:rPr lang="en-SG" sz="3200" i="1" dirty="0" err="1">
                <a:latin typeface="Times New Roman" panose="02020603050405020304" pitchFamily="18" charset="0"/>
                <a:cs typeface="Times New Roman" panose="02020603050405020304" pitchFamily="18" charset="0"/>
              </a:rPr>
              <a:t>câu</a:t>
            </a:r>
            <a:endParaRPr lang="en-SG"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777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down)">
                                      <p:cBhvr>
                                        <p:cTn id="19" dur="580">
                                          <p:stCondLst>
                                            <p:cond delay="0"/>
                                          </p:stCondLst>
                                        </p:cTn>
                                        <p:tgtEl>
                                          <p:spTgt spid="60"/>
                                        </p:tgtEl>
                                      </p:cBhvr>
                                    </p:animEffect>
                                    <p:anim calcmode="lin" valueType="num">
                                      <p:cBhvr>
                                        <p:cTn id="2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25" dur="26">
                                          <p:stCondLst>
                                            <p:cond delay="650"/>
                                          </p:stCondLst>
                                        </p:cTn>
                                        <p:tgtEl>
                                          <p:spTgt spid="60"/>
                                        </p:tgtEl>
                                      </p:cBhvr>
                                      <p:to x="100000" y="60000"/>
                                    </p:animScale>
                                    <p:animScale>
                                      <p:cBhvr>
                                        <p:cTn id="26" dur="166" decel="50000">
                                          <p:stCondLst>
                                            <p:cond delay="676"/>
                                          </p:stCondLst>
                                        </p:cTn>
                                        <p:tgtEl>
                                          <p:spTgt spid="60"/>
                                        </p:tgtEl>
                                      </p:cBhvr>
                                      <p:to x="100000" y="100000"/>
                                    </p:animScale>
                                    <p:animScale>
                                      <p:cBhvr>
                                        <p:cTn id="27" dur="26">
                                          <p:stCondLst>
                                            <p:cond delay="1312"/>
                                          </p:stCondLst>
                                        </p:cTn>
                                        <p:tgtEl>
                                          <p:spTgt spid="60"/>
                                        </p:tgtEl>
                                      </p:cBhvr>
                                      <p:to x="100000" y="80000"/>
                                    </p:animScale>
                                    <p:animScale>
                                      <p:cBhvr>
                                        <p:cTn id="28" dur="166" decel="50000">
                                          <p:stCondLst>
                                            <p:cond delay="1338"/>
                                          </p:stCondLst>
                                        </p:cTn>
                                        <p:tgtEl>
                                          <p:spTgt spid="60"/>
                                        </p:tgtEl>
                                      </p:cBhvr>
                                      <p:to x="100000" y="100000"/>
                                    </p:animScale>
                                    <p:animScale>
                                      <p:cBhvr>
                                        <p:cTn id="29" dur="26">
                                          <p:stCondLst>
                                            <p:cond delay="1642"/>
                                          </p:stCondLst>
                                        </p:cTn>
                                        <p:tgtEl>
                                          <p:spTgt spid="60"/>
                                        </p:tgtEl>
                                      </p:cBhvr>
                                      <p:to x="100000" y="90000"/>
                                    </p:animScale>
                                    <p:animScale>
                                      <p:cBhvr>
                                        <p:cTn id="30" dur="166" decel="50000">
                                          <p:stCondLst>
                                            <p:cond delay="1668"/>
                                          </p:stCondLst>
                                        </p:cTn>
                                        <p:tgtEl>
                                          <p:spTgt spid="60"/>
                                        </p:tgtEl>
                                      </p:cBhvr>
                                      <p:to x="100000" y="100000"/>
                                    </p:animScale>
                                    <p:animScale>
                                      <p:cBhvr>
                                        <p:cTn id="31" dur="26">
                                          <p:stCondLst>
                                            <p:cond delay="1808"/>
                                          </p:stCondLst>
                                        </p:cTn>
                                        <p:tgtEl>
                                          <p:spTgt spid="60"/>
                                        </p:tgtEl>
                                      </p:cBhvr>
                                      <p:to x="100000" y="95000"/>
                                    </p:animScale>
                                    <p:animScale>
                                      <p:cBhvr>
                                        <p:cTn id="32" dur="166" decel="50000">
                                          <p:stCondLst>
                                            <p:cond delay="1834"/>
                                          </p:stCondLst>
                                        </p:cTn>
                                        <p:tgtEl>
                                          <p:spTgt spid="60"/>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wipe(down)">
                                      <p:cBhvr>
                                        <p:cTn id="37" dur="580">
                                          <p:stCondLst>
                                            <p:cond delay="0"/>
                                          </p:stCondLst>
                                        </p:cTn>
                                        <p:tgtEl>
                                          <p:spTgt spid="61"/>
                                        </p:tgtEl>
                                      </p:cBhvr>
                                    </p:animEffect>
                                    <p:anim calcmode="lin" valueType="num">
                                      <p:cBhvr>
                                        <p:cTn id="38"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43" dur="26">
                                          <p:stCondLst>
                                            <p:cond delay="650"/>
                                          </p:stCondLst>
                                        </p:cTn>
                                        <p:tgtEl>
                                          <p:spTgt spid="61"/>
                                        </p:tgtEl>
                                      </p:cBhvr>
                                      <p:to x="100000" y="60000"/>
                                    </p:animScale>
                                    <p:animScale>
                                      <p:cBhvr>
                                        <p:cTn id="44" dur="166" decel="50000">
                                          <p:stCondLst>
                                            <p:cond delay="676"/>
                                          </p:stCondLst>
                                        </p:cTn>
                                        <p:tgtEl>
                                          <p:spTgt spid="61"/>
                                        </p:tgtEl>
                                      </p:cBhvr>
                                      <p:to x="100000" y="100000"/>
                                    </p:animScale>
                                    <p:animScale>
                                      <p:cBhvr>
                                        <p:cTn id="45" dur="26">
                                          <p:stCondLst>
                                            <p:cond delay="1312"/>
                                          </p:stCondLst>
                                        </p:cTn>
                                        <p:tgtEl>
                                          <p:spTgt spid="61"/>
                                        </p:tgtEl>
                                      </p:cBhvr>
                                      <p:to x="100000" y="80000"/>
                                    </p:animScale>
                                    <p:animScale>
                                      <p:cBhvr>
                                        <p:cTn id="46" dur="166" decel="50000">
                                          <p:stCondLst>
                                            <p:cond delay="1338"/>
                                          </p:stCondLst>
                                        </p:cTn>
                                        <p:tgtEl>
                                          <p:spTgt spid="61"/>
                                        </p:tgtEl>
                                      </p:cBhvr>
                                      <p:to x="100000" y="100000"/>
                                    </p:animScale>
                                    <p:animScale>
                                      <p:cBhvr>
                                        <p:cTn id="47" dur="26">
                                          <p:stCondLst>
                                            <p:cond delay="1642"/>
                                          </p:stCondLst>
                                        </p:cTn>
                                        <p:tgtEl>
                                          <p:spTgt spid="61"/>
                                        </p:tgtEl>
                                      </p:cBhvr>
                                      <p:to x="100000" y="90000"/>
                                    </p:animScale>
                                    <p:animScale>
                                      <p:cBhvr>
                                        <p:cTn id="48" dur="166" decel="50000">
                                          <p:stCondLst>
                                            <p:cond delay="1668"/>
                                          </p:stCondLst>
                                        </p:cTn>
                                        <p:tgtEl>
                                          <p:spTgt spid="61"/>
                                        </p:tgtEl>
                                      </p:cBhvr>
                                      <p:to x="100000" y="100000"/>
                                    </p:animScale>
                                    <p:animScale>
                                      <p:cBhvr>
                                        <p:cTn id="49" dur="26">
                                          <p:stCondLst>
                                            <p:cond delay="1808"/>
                                          </p:stCondLst>
                                        </p:cTn>
                                        <p:tgtEl>
                                          <p:spTgt spid="61"/>
                                        </p:tgtEl>
                                      </p:cBhvr>
                                      <p:to x="100000" y="95000"/>
                                    </p:animScale>
                                    <p:animScale>
                                      <p:cBhvr>
                                        <p:cTn id="50" dur="166" decel="50000">
                                          <p:stCondLst>
                                            <p:cond delay="1834"/>
                                          </p:stCondLst>
                                        </p:cTn>
                                        <p:tgtEl>
                                          <p:spTgt spid="61"/>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down)">
                                      <p:cBhvr>
                                        <p:cTn id="55" dur="580">
                                          <p:stCondLst>
                                            <p:cond delay="0"/>
                                          </p:stCondLst>
                                        </p:cTn>
                                        <p:tgtEl>
                                          <p:spTgt spid="62"/>
                                        </p:tgtEl>
                                      </p:cBhvr>
                                    </p:animEffect>
                                    <p:anim calcmode="lin" valueType="num">
                                      <p:cBhvr>
                                        <p:cTn id="56"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61" dur="26">
                                          <p:stCondLst>
                                            <p:cond delay="650"/>
                                          </p:stCondLst>
                                        </p:cTn>
                                        <p:tgtEl>
                                          <p:spTgt spid="62"/>
                                        </p:tgtEl>
                                      </p:cBhvr>
                                      <p:to x="100000" y="60000"/>
                                    </p:animScale>
                                    <p:animScale>
                                      <p:cBhvr>
                                        <p:cTn id="62" dur="166" decel="50000">
                                          <p:stCondLst>
                                            <p:cond delay="676"/>
                                          </p:stCondLst>
                                        </p:cTn>
                                        <p:tgtEl>
                                          <p:spTgt spid="62"/>
                                        </p:tgtEl>
                                      </p:cBhvr>
                                      <p:to x="100000" y="100000"/>
                                    </p:animScale>
                                    <p:animScale>
                                      <p:cBhvr>
                                        <p:cTn id="63" dur="26">
                                          <p:stCondLst>
                                            <p:cond delay="1312"/>
                                          </p:stCondLst>
                                        </p:cTn>
                                        <p:tgtEl>
                                          <p:spTgt spid="62"/>
                                        </p:tgtEl>
                                      </p:cBhvr>
                                      <p:to x="100000" y="80000"/>
                                    </p:animScale>
                                    <p:animScale>
                                      <p:cBhvr>
                                        <p:cTn id="64" dur="166" decel="50000">
                                          <p:stCondLst>
                                            <p:cond delay="1338"/>
                                          </p:stCondLst>
                                        </p:cTn>
                                        <p:tgtEl>
                                          <p:spTgt spid="62"/>
                                        </p:tgtEl>
                                      </p:cBhvr>
                                      <p:to x="100000" y="100000"/>
                                    </p:animScale>
                                    <p:animScale>
                                      <p:cBhvr>
                                        <p:cTn id="65" dur="26">
                                          <p:stCondLst>
                                            <p:cond delay="1642"/>
                                          </p:stCondLst>
                                        </p:cTn>
                                        <p:tgtEl>
                                          <p:spTgt spid="62"/>
                                        </p:tgtEl>
                                      </p:cBhvr>
                                      <p:to x="100000" y="90000"/>
                                    </p:animScale>
                                    <p:animScale>
                                      <p:cBhvr>
                                        <p:cTn id="66" dur="166" decel="50000">
                                          <p:stCondLst>
                                            <p:cond delay="1668"/>
                                          </p:stCondLst>
                                        </p:cTn>
                                        <p:tgtEl>
                                          <p:spTgt spid="62"/>
                                        </p:tgtEl>
                                      </p:cBhvr>
                                      <p:to x="100000" y="100000"/>
                                    </p:animScale>
                                    <p:animScale>
                                      <p:cBhvr>
                                        <p:cTn id="67" dur="26">
                                          <p:stCondLst>
                                            <p:cond delay="1808"/>
                                          </p:stCondLst>
                                        </p:cTn>
                                        <p:tgtEl>
                                          <p:spTgt spid="62"/>
                                        </p:tgtEl>
                                      </p:cBhvr>
                                      <p:to x="100000" y="95000"/>
                                    </p:animScale>
                                    <p:animScale>
                                      <p:cBhvr>
                                        <p:cTn id="68" dur="166" decel="50000">
                                          <p:stCondLst>
                                            <p:cond delay="1834"/>
                                          </p:stCondLst>
                                        </p:cTn>
                                        <p:tgtEl>
                                          <p:spTgt spid="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0" grpId="0"/>
      <p:bldP spid="61" grpId="0"/>
      <p:bldP spid="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h nghiá»m phá»ng váº¥n - LÃ½ thuyáº¿t táº£ng bÄng trÃ´i trong tuyá»n dá»¥ng">
            <a:extLst>
              <a:ext uri="{FF2B5EF4-FFF2-40B4-BE49-F238E27FC236}">
                <a16:creationId xmlns:a16="http://schemas.microsoft.com/office/drawing/2014/main" id="{9BAC7859-8861-4E9C-8362-29256716E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F7C43AB5-441E-41AB-B879-AC483A918BAE}"/>
              </a:ext>
            </a:extLst>
          </p:cNvPr>
          <p:cNvSpPr/>
          <p:nvPr/>
        </p:nvSpPr>
        <p:spPr>
          <a:xfrm>
            <a:off x="5579918" y="374073"/>
            <a:ext cx="4603173"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nổi</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Nghĩa</a:t>
            </a:r>
            <a:r>
              <a:rPr lang="en-SG"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SG" sz="2800" dirty="0" err="1">
                <a:latin typeface="Times New Roman" panose="02020603050405020304" pitchFamily="18" charset="0"/>
                <a:cs typeface="Times New Roman" panose="02020603050405020304" pitchFamily="18" charset="0"/>
              </a:rPr>
              <a:t>ờng</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minh</a:t>
            </a:r>
            <a:endParaRPr lang="en-SG" sz="2800" dirty="0">
              <a:latin typeface="Times New Roman" panose="02020603050405020304" pitchFamily="18"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F2BB7BED-9C67-4580-9780-0165CE721E78}"/>
              </a:ext>
            </a:extLst>
          </p:cNvPr>
          <p:cNvSpPr/>
          <p:nvPr/>
        </p:nvSpPr>
        <p:spPr>
          <a:xfrm>
            <a:off x="5579918" y="4100945"/>
            <a:ext cx="4935682" cy="133003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800" dirty="0" err="1">
                <a:latin typeface="Times New Roman" panose="02020603050405020304" pitchFamily="18" charset="0"/>
                <a:cs typeface="Times New Roman" panose="02020603050405020304" pitchFamily="18" charset="0"/>
              </a:rPr>
              <a:t>Phần</a:t>
            </a:r>
            <a:r>
              <a:rPr lang="en-SG" sz="2800" dirty="0">
                <a:latin typeface="Times New Roman" panose="02020603050405020304" pitchFamily="18" charset="0"/>
                <a:cs typeface="Times New Roman" panose="02020603050405020304" pitchFamily="18" charset="0"/>
              </a:rPr>
              <a:t> </a:t>
            </a:r>
            <a:r>
              <a:rPr lang="en-SG" sz="2800" dirty="0" err="1">
                <a:latin typeface="Times New Roman" panose="02020603050405020304" pitchFamily="18" charset="0"/>
                <a:cs typeface="Times New Roman" panose="02020603050405020304" pitchFamily="18" charset="0"/>
              </a:rPr>
              <a:t>chìm</a:t>
            </a:r>
            <a:r>
              <a:rPr lang="en-SG" sz="2800" dirty="0">
                <a:latin typeface="Times New Roman" panose="02020603050405020304" pitchFamily="18" charset="0"/>
                <a:cs typeface="Times New Roman" panose="02020603050405020304" pitchFamily="18" charset="0"/>
              </a:rPr>
              <a:t> = </a:t>
            </a:r>
            <a:r>
              <a:rPr lang="en-SG" sz="2800" dirty="0" err="1">
                <a:latin typeface="Times New Roman" panose="02020603050405020304" pitchFamily="18" charset="0"/>
                <a:cs typeface="Times New Roman" panose="02020603050405020304" pitchFamily="18" charset="0"/>
              </a:rPr>
              <a:t>Hàm</a:t>
            </a:r>
            <a:r>
              <a:rPr lang="en-SG" sz="2800" dirty="0">
                <a:latin typeface="Times New Roman" panose="02020603050405020304" pitchFamily="18" charset="0"/>
                <a:cs typeface="Times New Roman" panose="02020603050405020304" pitchFamily="18" charset="0"/>
              </a:rPr>
              <a:t> ý</a:t>
            </a:r>
          </a:p>
        </p:txBody>
      </p:sp>
    </p:spTree>
    <p:extLst>
      <p:ext uri="{BB962C8B-B14F-4D97-AF65-F5344CB8AC3E}">
        <p14:creationId xmlns:p14="http://schemas.microsoft.com/office/powerpoint/2010/main" val="2766964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50597DC-A0C4-48A8-B071-6EB038C4E2DB}"/>
              </a:ext>
            </a:extLst>
          </p:cNvPr>
          <p:cNvGrpSpPr/>
          <p:nvPr/>
        </p:nvGrpSpPr>
        <p:grpSpPr>
          <a:xfrm>
            <a:off x="2342566" y="789986"/>
            <a:ext cx="3180174" cy="3180174"/>
            <a:chOff x="684358" y="2902022"/>
            <a:chExt cx="3364308" cy="3364307"/>
          </a:xfrm>
          <a:solidFill>
            <a:schemeClr val="bg1">
              <a:lumMod val="95000"/>
            </a:schemeClr>
          </a:solidFill>
        </p:grpSpPr>
        <p:sp>
          <p:nvSpPr>
            <p:cNvPr id="12" name="Freeform 6">
              <a:extLst>
                <a:ext uri="{FF2B5EF4-FFF2-40B4-BE49-F238E27FC236}">
                  <a16:creationId xmlns:a16="http://schemas.microsoft.com/office/drawing/2014/main" id="{5EF13899-3BED-4E4D-94A0-1CB45BDF037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7">
              <a:extLst>
                <a:ext uri="{FF2B5EF4-FFF2-40B4-BE49-F238E27FC236}">
                  <a16:creationId xmlns:a16="http://schemas.microsoft.com/office/drawing/2014/main" id="{F4E00DB7-82EA-44AC-8EE7-F13328FE8E4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8">
              <a:extLst>
                <a:ext uri="{FF2B5EF4-FFF2-40B4-BE49-F238E27FC236}">
                  <a16:creationId xmlns:a16="http://schemas.microsoft.com/office/drawing/2014/main" id="{B483C7D3-2991-4BAD-A8AF-23AF100FE4BE}"/>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9">
              <a:extLst>
                <a:ext uri="{FF2B5EF4-FFF2-40B4-BE49-F238E27FC236}">
                  <a16:creationId xmlns:a16="http://schemas.microsoft.com/office/drawing/2014/main" id="{07658BB6-8E2E-4DDC-989C-C090E5DA398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0">
              <a:extLst>
                <a:ext uri="{FF2B5EF4-FFF2-40B4-BE49-F238E27FC236}">
                  <a16:creationId xmlns:a16="http://schemas.microsoft.com/office/drawing/2014/main" id="{114FF30D-0EED-4A13-A968-435A1AD0F81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1">
              <a:extLst>
                <a:ext uri="{FF2B5EF4-FFF2-40B4-BE49-F238E27FC236}">
                  <a16:creationId xmlns:a16="http://schemas.microsoft.com/office/drawing/2014/main" id="{C8E95652-B699-4B3E-9AA3-6AC8E03D0695}"/>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2">
              <a:extLst>
                <a:ext uri="{FF2B5EF4-FFF2-40B4-BE49-F238E27FC236}">
                  <a16:creationId xmlns:a16="http://schemas.microsoft.com/office/drawing/2014/main" id="{B28E7BDE-223D-4D8A-9AAB-194A875F5E44}"/>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3">
              <a:extLst>
                <a:ext uri="{FF2B5EF4-FFF2-40B4-BE49-F238E27FC236}">
                  <a16:creationId xmlns:a16="http://schemas.microsoft.com/office/drawing/2014/main" id="{38734F87-B618-4FB2-AA39-51FA7C5E06E4}"/>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4">
              <a:extLst>
                <a:ext uri="{FF2B5EF4-FFF2-40B4-BE49-F238E27FC236}">
                  <a16:creationId xmlns:a16="http://schemas.microsoft.com/office/drawing/2014/main" id="{8793EC21-EBAC-4692-8975-F59798A3247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5">
              <a:extLst>
                <a:ext uri="{FF2B5EF4-FFF2-40B4-BE49-F238E27FC236}">
                  <a16:creationId xmlns:a16="http://schemas.microsoft.com/office/drawing/2014/main" id="{22A1B66D-3550-461D-9564-932B9213B61F}"/>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6">
              <a:extLst>
                <a:ext uri="{FF2B5EF4-FFF2-40B4-BE49-F238E27FC236}">
                  <a16:creationId xmlns:a16="http://schemas.microsoft.com/office/drawing/2014/main" id="{DACD26A7-DAAE-4592-B435-536407A8E698}"/>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7">
              <a:extLst>
                <a:ext uri="{FF2B5EF4-FFF2-40B4-BE49-F238E27FC236}">
                  <a16:creationId xmlns:a16="http://schemas.microsoft.com/office/drawing/2014/main" id="{DB48A6CF-9AC4-422A-BD57-80338D77DE2D}"/>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8">
              <a:extLst>
                <a:ext uri="{FF2B5EF4-FFF2-40B4-BE49-F238E27FC236}">
                  <a16:creationId xmlns:a16="http://schemas.microsoft.com/office/drawing/2014/main" id="{B1D5B310-3159-4EC2-B633-75369481B742}"/>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9">
              <a:extLst>
                <a:ext uri="{FF2B5EF4-FFF2-40B4-BE49-F238E27FC236}">
                  <a16:creationId xmlns:a16="http://schemas.microsoft.com/office/drawing/2014/main" id="{7D596F9A-2446-4E1B-8518-7B171230C611}"/>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0">
              <a:extLst>
                <a:ext uri="{FF2B5EF4-FFF2-40B4-BE49-F238E27FC236}">
                  <a16:creationId xmlns:a16="http://schemas.microsoft.com/office/drawing/2014/main" id="{A73E3FB5-3AFE-469B-B5AF-75B7D879E311}"/>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1">
              <a:extLst>
                <a:ext uri="{FF2B5EF4-FFF2-40B4-BE49-F238E27FC236}">
                  <a16:creationId xmlns:a16="http://schemas.microsoft.com/office/drawing/2014/main" id="{D06C962A-A453-424E-8B05-3474E3F64A0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2">
              <a:extLst>
                <a:ext uri="{FF2B5EF4-FFF2-40B4-BE49-F238E27FC236}">
                  <a16:creationId xmlns:a16="http://schemas.microsoft.com/office/drawing/2014/main" id="{0EC37468-85EA-4D7F-B56B-FCA507AEE8B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3">
              <a:extLst>
                <a:ext uri="{FF2B5EF4-FFF2-40B4-BE49-F238E27FC236}">
                  <a16:creationId xmlns:a16="http://schemas.microsoft.com/office/drawing/2014/main" id="{5023BB47-8C06-4F15-B2ED-9887AD6186A7}"/>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4">
              <a:extLst>
                <a:ext uri="{FF2B5EF4-FFF2-40B4-BE49-F238E27FC236}">
                  <a16:creationId xmlns:a16="http://schemas.microsoft.com/office/drawing/2014/main" id="{940D9580-A86D-41E9-9F17-09B586E5255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5">
              <a:extLst>
                <a:ext uri="{FF2B5EF4-FFF2-40B4-BE49-F238E27FC236}">
                  <a16:creationId xmlns:a16="http://schemas.microsoft.com/office/drawing/2014/main" id="{9278B9E6-5CCD-4585-A61D-F8DD8E355317}"/>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6">
              <a:extLst>
                <a:ext uri="{FF2B5EF4-FFF2-40B4-BE49-F238E27FC236}">
                  <a16:creationId xmlns:a16="http://schemas.microsoft.com/office/drawing/2014/main" id="{96F20A91-BBA0-4E58-81C9-98D533508346}"/>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7">
              <a:extLst>
                <a:ext uri="{FF2B5EF4-FFF2-40B4-BE49-F238E27FC236}">
                  <a16:creationId xmlns:a16="http://schemas.microsoft.com/office/drawing/2014/main" id="{2959CDDB-6BF4-4DC8-8735-E30B930BD935}"/>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8">
              <a:extLst>
                <a:ext uri="{FF2B5EF4-FFF2-40B4-BE49-F238E27FC236}">
                  <a16:creationId xmlns:a16="http://schemas.microsoft.com/office/drawing/2014/main" id="{D01C4F7A-1579-4DFA-97CD-B935879FB62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9">
              <a:extLst>
                <a:ext uri="{FF2B5EF4-FFF2-40B4-BE49-F238E27FC236}">
                  <a16:creationId xmlns:a16="http://schemas.microsoft.com/office/drawing/2014/main" id="{B64D846B-AD1C-4945-A7A8-82371FF80132}"/>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30">
              <a:extLst>
                <a:ext uri="{FF2B5EF4-FFF2-40B4-BE49-F238E27FC236}">
                  <a16:creationId xmlns:a16="http://schemas.microsoft.com/office/drawing/2014/main" id="{4174DADC-21CE-4B12-AD35-EC2D3DEDB1B1}"/>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0" name="Rectangle 9">
            <a:extLst>
              <a:ext uri="{FF2B5EF4-FFF2-40B4-BE49-F238E27FC236}">
                <a16:creationId xmlns:a16="http://schemas.microsoft.com/office/drawing/2014/main" id="{091E2FCC-BD45-4131-86D5-D7FECB3015E3}"/>
              </a:ext>
            </a:extLst>
          </p:cNvPr>
          <p:cNvSpPr/>
          <p:nvPr/>
        </p:nvSpPr>
        <p:spPr>
          <a:xfrm flipH="1">
            <a:off x="-5002" y="0"/>
            <a:ext cx="2742729"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9C9C1D20-8DAE-43D9-A737-DC32B74901D2}"/>
              </a:ext>
            </a:extLst>
          </p:cNvPr>
          <p:cNvSpPr/>
          <p:nvPr/>
        </p:nvSpPr>
        <p:spPr>
          <a:xfrm>
            <a:off x="3685057" y="2721562"/>
            <a:ext cx="3661316" cy="742511"/>
          </a:xfrm>
          <a:prstGeom prst="rect">
            <a:avLst/>
          </a:prstGeom>
        </p:spPr>
        <p:txBody>
          <a:bodyPr wrap="square">
            <a:spAutoFit/>
          </a:bodyPr>
          <a:lstStyle/>
          <a:p>
            <a:pPr>
              <a:lnSpc>
                <a:spcPct val="150000"/>
              </a:lnSpc>
            </a:pPr>
            <a:r>
              <a:rPr lang="en-US" sz="3200" b="1" dirty="0">
                <a:solidFill>
                  <a:srgbClr val="0070C0"/>
                </a:solidFill>
                <a:latin typeface="Times New Roman" panose="02020603050405020304" pitchFamily="18" charset="0"/>
                <a:cs typeface="Times New Roman" panose="02020603050405020304" pitchFamily="18" charset="0"/>
              </a:rPr>
              <a:t>Nghĩa tường minh:</a:t>
            </a:r>
          </a:p>
        </p:txBody>
      </p:sp>
      <p:sp>
        <p:nvSpPr>
          <p:cNvPr id="6" name="TextBox 5">
            <a:extLst>
              <a:ext uri="{FF2B5EF4-FFF2-40B4-BE49-F238E27FC236}">
                <a16:creationId xmlns:a16="http://schemas.microsoft.com/office/drawing/2014/main" id="{F8D8C56F-F8DC-4200-BAE4-6A9713B2FA8E}"/>
              </a:ext>
            </a:extLst>
          </p:cNvPr>
          <p:cNvSpPr txBox="1"/>
          <p:nvPr/>
        </p:nvSpPr>
        <p:spPr>
          <a:xfrm>
            <a:off x="7387937" y="2585165"/>
            <a:ext cx="3809290" cy="1384995"/>
          </a:xfrm>
          <a:prstGeom prst="rect">
            <a:avLst/>
          </a:prstGeom>
          <a:noFill/>
        </p:spPr>
        <p:txBody>
          <a:bodyPr wrap="square" rtlCol="0">
            <a:spAutoFit/>
          </a:bodyPr>
          <a:lstStyle/>
          <a:p>
            <a:pPr algn="just">
              <a:spcBef>
                <a:spcPct val="50000"/>
              </a:spcBef>
              <a:buClrTx/>
              <a:buFontTx/>
              <a:buNone/>
            </a:pPr>
            <a:r>
              <a:rPr lang="en-US" altLang="en-US" sz="2800" dirty="0">
                <a:latin typeface="Times New Roman" panose="02020603050405020304" pitchFamily="18" charset="0"/>
              </a:rPr>
              <a:t>Là phần thông báo được diễn đạt trực tiếp bằng từ ngữ trong câu.</a:t>
            </a:r>
          </a:p>
        </p:txBody>
      </p:sp>
      <p:pic>
        <p:nvPicPr>
          <p:cNvPr id="4" name="图片占位符 3">
            <a:extLst>
              <a:ext uri="{FF2B5EF4-FFF2-40B4-BE49-F238E27FC236}">
                <a16:creationId xmlns:a16="http://schemas.microsoft.com/office/drawing/2014/main" id="{7D216068-9C9C-4427-8D7B-35961B7D8D35}"/>
              </a:ext>
            </a:extLst>
          </p:cNvPr>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t="10025" b="10025"/>
          <a:stretch>
            <a:fillRect/>
          </a:stretch>
        </p:blipFill>
        <p:spPr>
          <a:xfrm>
            <a:off x="1157986" y="-1364202"/>
            <a:ext cx="3117954" cy="3117954"/>
          </a:xfrm>
        </p:spPr>
      </p:pic>
      <p:pic>
        <p:nvPicPr>
          <p:cNvPr id="40" name="图片占位符 39">
            <a:extLst>
              <a:ext uri="{FF2B5EF4-FFF2-40B4-BE49-F238E27FC236}">
                <a16:creationId xmlns:a16="http://schemas.microsoft.com/office/drawing/2014/main" id="{95675CDF-EF6D-4040-BB06-67AAF5A7A011}"/>
              </a:ext>
            </a:extLst>
          </p:cNvPr>
          <p:cNvPicPr>
            <a:picLocks noGrp="1" noChangeAspect="1"/>
          </p:cNvPicPr>
          <p:nvPr>
            <p:ph type="pic" sz="quarter" idx="25"/>
          </p:nvPr>
        </p:nvPicPr>
        <p:blipFill>
          <a:blip r:embed="rId4" cstate="print">
            <a:extLst>
              <a:ext uri="{28A0092B-C50C-407E-A947-70E740481C1C}">
                <a14:useLocalDpi xmlns:a14="http://schemas.microsoft.com/office/drawing/2010/main" val="0"/>
              </a:ext>
            </a:extLst>
          </a:blip>
          <a:srcRect l="16664" r="16664"/>
          <a:stretch>
            <a:fillRect/>
          </a:stretch>
        </p:blipFill>
        <p:spPr>
          <a:xfrm>
            <a:off x="2041537" y="2498073"/>
            <a:ext cx="1319134" cy="1319134"/>
          </a:xfrm>
        </p:spPr>
      </p:pic>
      <p:pic>
        <p:nvPicPr>
          <p:cNvPr id="42" name="图片占位符 41">
            <a:extLst>
              <a:ext uri="{FF2B5EF4-FFF2-40B4-BE49-F238E27FC236}">
                <a16:creationId xmlns:a16="http://schemas.microsoft.com/office/drawing/2014/main" id="{2B70A2C3-6A7D-4336-9940-A1D0D91F32DA}"/>
              </a:ext>
            </a:extLst>
          </p:cNvPr>
          <p:cNvPicPr>
            <a:picLocks noGrp="1" noChangeAspect="1"/>
          </p:cNvPicPr>
          <p:nvPr>
            <p:ph type="pic" sz="quarter" idx="26"/>
          </p:nvPr>
        </p:nvPicPr>
        <p:blipFill>
          <a:blip r:embed="rId5" cstate="print">
            <a:extLst>
              <a:ext uri="{28A0092B-C50C-407E-A947-70E740481C1C}">
                <a14:useLocalDpi xmlns:a14="http://schemas.microsoft.com/office/drawing/2010/main" val="0"/>
              </a:ext>
            </a:extLst>
          </a:blip>
          <a:srcRect l="16667" r="16667"/>
          <a:stretch>
            <a:fillRect/>
          </a:stretch>
        </p:blipFill>
        <p:spPr>
          <a:xfrm>
            <a:off x="2047009" y="4571999"/>
            <a:ext cx="1319134" cy="1319134"/>
          </a:xfrm>
        </p:spPr>
      </p:pic>
      <p:sp>
        <p:nvSpPr>
          <p:cNvPr id="9" name="TextBox 8">
            <a:extLst>
              <a:ext uri="{FF2B5EF4-FFF2-40B4-BE49-F238E27FC236}">
                <a16:creationId xmlns:a16="http://schemas.microsoft.com/office/drawing/2014/main" id="{7812AC68-01F8-4A94-82D7-4CDD860F6661}"/>
              </a:ext>
            </a:extLst>
          </p:cNvPr>
          <p:cNvSpPr txBox="1"/>
          <p:nvPr/>
        </p:nvSpPr>
        <p:spPr>
          <a:xfrm>
            <a:off x="3246849" y="194775"/>
            <a:ext cx="4326694" cy="1446550"/>
          </a:xfrm>
          <a:prstGeom prst="rect">
            <a:avLst/>
          </a:prstGeom>
          <a:noFill/>
        </p:spPr>
        <p:txBody>
          <a:bodyPr wrap="square" rtlCol="0">
            <a:spAutoFit/>
          </a:bodyPr>
          <a:lstStyle/>
          <a:p>
            <a:r>
              <a:rPr lang="en-US" sz="8800" dirty="0" err="1">
                <a:solidFill>
                  <a:schemeClr val="tx1">
                    <a:lumMod val="75000"/>
                    <a:lumOff val="25000"/>
                  </a:schemeClr>
                </a:solidFill>
                <a:latin typeface="Amazone" panose="03020702060507090A04" pitchFamily="66" charset="0"/>
              </a:rPr>
              <a:t>Ghi</a:t>
            </a:r>
            <a:r>
              <a:rPr lang="en-US" sz="8800" dirty="0">
                <a:solidFill>
                  <a:schemeClr val="tx1">
                    <a:lumMod val="75000"/>
                    <a:lumOff val="25000"/>
                  </a:schemeClr>
                </a:solidFill>
                <a:latin typeface="Amazone" panose="03020702060507090A04" pitchFamily="66" charset="0"/>
              </a:rPr>
              <a:t> </a:t>
            </a:r>
            <a:r>
              <a:rPr lang="en-US" sz="8800" dirty="0" err="1">
                <a:solidFill>
                  <a:schemeClr val="tx1">
                    <a:lumMod val="75000"/>
                    <a:lumOff val="25000"/>
                  </a:schemeClr>
                </a:solidFill>
                <a:latin typeface="Amazone" panose="03020702060507090A04" pitchFamily="66" charset="0"/>
              </a:rPr>
              <a:t>nhớ</a:t>
            </a:r>
            <a:endParaRPr lang="id-ID" sz="11500" b="1" dirty="0">
              <a:solidFill>
                <a:schemeClr val="tx1">
                  <a:lumMod val="75000"/>
                  <a:lumOff val="25000"/>
                </a:schemeClr>
              </a:solidFill>
              <a:latin typeface="Amazone" panose="03020702060507090A04" pitchFamily="66" charset="0"/>
            </a:endParaRPr>
          </a:p>
        </p:txBody>
      </p:sp>
      <p:sp>
        <p:nvSpPr>
          <p:cNvPr id="37" name="Rectangle 36">
            <a:extLst>
              <a:ext uri="{FF2B5EF4-FFF2-40B4-BE49-F238E27FC236}">
                <a16:creationId xmlns:a16="http://schemas.microsoft.com/office/drawing/2014/main" id="{2729B88E-F082-4EE1-BCB2-52B464BEF693}"/>
              </a:ext>
            </a:extLst>
          </p:cNvPr>
          <p:cNvSpPr/>
          <p:nvPr/>
        </p:nvSpPr>
        <p:spPr>
          <a:xfrm>
            <a:off x="3878598" y="4826908"/>
            <a:ext cx="3288284" cy="742511"/>
          </a:xfrm>
          <a:prstGeom prst="rect">
            <a:avLst/>
          </a:prstGeom>
        </p:spPr>
        <p:txBody>
          <a:bodyPr wrap="square">
            <a:spAutoFit/>
          </a:bodyPr>
          <a:lstStyle/>
          <a:p>
            <a:pPr>
              <a:lnSpc>
                <a:spcPct val="150000"/>
              </a:lnSpc>
            </a:pPr>
            <a:r>
              <a:rPr lang="en-US" sz="3200" b="1" dirty="0">
                <a:solidFill>
                  <a:srgbClr val="0070C0"/>
                </a:solidFill>
                <a:latin typeface="Times New Roman" panose="02020603050405020304" pitchFamily="18" charset="0"/>
                <a:cs typeface="Times New Roman" panose="02020603050405020304" pitchFamily="18" charset="0"/>
              </a:rPr>
              <a:t>Hàm ý:</a:t>
            </a:r>
          </a:p>
        </p:txBody>
      </p:sp>
      <p:sp>
        <p:nvSpPr>
          <p:cNvPr id="38" name="TextBox 37">
            <a:extLst>
              <a:ext uri="{FF2B5EF4-FFF2-40B4-BE49-F238E27FC236}">
                <a16:creationId xmlns:a16="http://schemas.microsoft.com/office/drawing/2014/main" id="{68F82DE3-E8BD-43F1-9AAB-F59EB7448F5A}"/>
              </a:ext>
            </a:extLst>
          </p:cNvPr>
          <p:cNvSpPr txBox="1"/>
          <p:nvPr/>
        </p:nvSpPr>
        <p:spPr>
          <a:xfrm>
            <a:off x="5409806" y="4631602"/>
            <a:ext cx="5905893" cy="1446550"/>
          </a:xfrm>
          <a:prstGeom prst="rect">
            <a:avLst/>
          </a:prstGeom>
          <a:noFill/>
        </p:spPr>
        <p:txBody>
          <a:bodyPr wrap="square" rtlCol="0">
            <a:spAutoFit/>
          </a:bodyPr>
          <a:lstStyle/>
          <a:p>
            <a:pPr algn="just">
              <a:spcBef>
                <a:spcPct val="50000"/>
              </a:spcBef>
              <a:buClrTx/>
              <a:buFontTx/>
              <a:buNone/>
            </a:pPr>
            <a:r>
              <a:rPr lang="en-US" altLang="en-US" sz="2800" dirty="0">
                <a:latin typeface="Times New Roman" panose="02020603050405020304" pitchFamily="18" charset="0"/>
              </a:rPr>
              <a:t>Là phần thông báo tuy không được diễn đạt trực tiếp bằng từ ngữ trong câu nhưng có thể suy ra từ những từ ngữ ấy</a:t>
            </a:r>
            <a:r>
              <a:rPr lang="en-US" altLang="en-US" sz="3200" dirty="0">
                <a:latin typeface="Times New Roman" panose="02020603050405020304" pitchFamily="18" charset="0"/>
              </a:rPr>
              <a:t>.</a:t>
            </a:r>
            <a:endParaRPr lang="en-US" altLang="en-US" sz="2800" dirty="0">
              <a:latin typeface="Times New Roman" panose="02020603050405020304" pitchFamily="18" charset="0"/>
            </a:endParaRPr>
          </a:p>
        </p:txBody>
      </p:sp>
    </p:spTree>
    <p:extLst>
      <p:ext uri="{BB962C8B-B14F-4D97-AF65-F5344CB8AC3E}">
        <p14:creationId xmlns:p14="http://schemas.microsoft.com/office/powerpoint/2010/main" val="29603845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par>
                                <p:cTn id="28" presetID="14" presetClass="entr" presetSubtype="10" fill="hold" nodeType="with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randombar(horizont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randombar(horizontal)">
                                      <p:cBhvr>
                                        <p:cTn id="35" dur="500"/>
                                        <p:tgtEl>
                                          <p:spTgt spid="3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randombar(horizontal)">
                                      <p:cBhvr>
                                        <p:cTn id="38" dur="500"/>
                                        <p:tgtEl>
                                          <p:spTgt spid="38"/>
                                        </p:tgtEl>
                                      </p:cBhvr>
                                    </p:animEffect>
                                  </p:childTnLst>
                                </p:cTn>
                              </p:par>
                              <p:par>
                                <p:cTn id="39" presetID="14" presetClass="entr" presetSubtype="10"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randombar(horizontal)">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p:bldP spid="6" grpId="0"/>
      <p:bldP spid="9"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占位符 37">
            <a:extLst>
              <a:ext uri="{FF2B5EF4-FFF2-40B4-BE49-F238E27FC236}">
                <a16:creationId xmlns:a16="http://schemas.microsoft.com/office/drawing/2014/main" id="{BAC0D6C8-11C6-4125-8D19-BCC8DA976497}"/>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25092" b="25092"/>
          <a:stretch>
            <a:fillRect/>
          </a:stretch>
        </p:blipFill>
        <p:spPr>
          <a:xfrm>
            <a:off x="704539" y="3494759"/>
            <a:ext cx="8049717" cy="2676411"/>
          </a:xfrm>
        </p:spPr>
      </p:pic>
      <p:sp>
        <p:nvSpPr>
          <p:cNvPr id="7" name="TextBox 6">
            <a:extLst>
              <a:ext uri="{FF2B5EF4-FFF2-40B4-BE49-F238E27FC236}">
                <a16:creationId xmlns:a16="http://schemas.microsoft.com/office/drawing/2014/main" id="{DCEA58CA-E804-4AFD-8FA9-4DFD4E1ACB03}"/>
              </a:ext>
            </a:extLst>
          </p:cNvPr>
          <p:cNvSpPr txBox="1"/>
          <p:nvPr/>
        </p:nvSpPr>
        <p:spPr>
          <a:xfrm>
            <a:off x="1139709" y="4371299"/>
            <a:ext cx="4596073" cy="923330"/>
          </a:xfrm>
          <a:prstGeom prst="rect">
            <a:avLst/>
          </a:prstGeom>
          <a:noFill/>
        </p:spPr>
        <p:txBody>
          <a:bodyPr wrap="square" rtlCol="0">
            <a:spAutoFit/>
          </a:bodyPr>
          <a:lstStyle/>
          <a:p>
            <a:pPr algn="ct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Bài</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tập</a:t>
            </a:r>
            <a:r>
              <a:rPr lang="en-US" sz="5400" b="1"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5400" b="1" dirty="0" err="1">
                <a:solidFill>
                  <a:schemeClr val="tx1">
                    <a:lumMod val="75000"/>
                    <a:lumOff val="25000"/>
                  </a:schemeClr>
                </a:solidFill>
                <a:latin typeface="Times New Roman" panose="02020603050405020304" pitchFamily="18" charset="0"/>
                <a:cs typeface="Times New Roman" panose="02020603050405020304" pitchFamily="18" charset="0"/>
              </a:rPr>
              <a:t>nhanh</a:t>
            </a:r>
            <a:endParaRPr lang="id-ID" sz="66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BDECF8CF-60EA-44C1-981C-ABED6488664D}"/>
              </a:ext>
            </a:extLst>
          </p:cNvPr>
          <p:cNvGrpSpPr/>
          <p:nvPr/>
        </p:nvGrpSpPr>
        <p:grpSpPr>
          <a:xfrm>
            <a:off x="0" y="0"/>
            <a:ext cx="1888761" cy="1888761"/>
            <a:chOff x="684358" y="2902022"/>
            <a:chExt cx="3364308" cy="3364307"/>
          </a:xfrm>
          <a:solidFill>
            <a:schemeClr val="bg1">
              <a:lumMod val="95000"/>
            </a:schemeClr>
          </a:solidFill>
        </p:grpSpPr>
        <p:sp>
          <p:nvSpPr>
            <p:cNvPr id="10" name="Freeform 6">
              <a:extLst>
                <a:ext uri="{FF2B5EF4-FFF2-40B4-BE49-F238E27FC236}">
                  <a16:creationId xmlns:a16="http://schemas.microsoft.com/office/drawing/2014/main" id="{70E20D21-17C5-488C-A066-6BAEFA3AD8F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7">
              <a:extLst>
                <a:ext uri="{FF2B5EF4-FFF2-40B4-BE49-F238E27FC236}">
                  <a16:creationId xmlns:a16="http://schemas.microsoft.com/office/drawing/2014/main" id="{D5C22E41-BBE3-4188-A576-9166301937D0}"/>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8">
              <a:extLst>
                <a:ext uri="{FF2B5EF4-FFF2-40B4-BE49-F238E27FC236}">
                  <a16:creationId xmlns:a16="http://schemas.microsoft.com/office/drawing/2014/main" id="{4FE8B410-6635-41DE-86D5-6A6B4BCF7DD4}"/>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9">
              <a:extLst>
                <a:ext uri="{FF2B5EF4-FFF2-40B4-BE49-F238E27FC236}">
                  <a16:creationId xmlns:a16="http://schemas.microsoft.com/office/drawing/2014/main" id="{1B047C7A-325A-4E8A-82BB-0E07CC35585D}"/>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0">
              <a:extLst>
                <a:ext uri="{FF2B5EF4-FFF2-40B4-BE49-F238E27FC236}">
                  <a16:creationId xmlns:a16="http://schemas.microsoft.com/office/drawing/2014/main" id="{3BD17079-7DBC-48B6-83EB-4008E43FA343}"/>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1">
              <a:extLst>
                <a:ext uri="{FF2B5EF4-FFF2-40B4-BE49-F238E27FC236}">
                  <a16:creationId xmlns:a16="http://schemas.microsoft.com/office/drawing/2014/main" id="{D57F6B39-CEF7-45AF-8B2A-0047F03B3DDD}"/>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2">
              <a:extLst>
                <a:ext uri="{FF2B5EF4-FFF2-40B4-BE49-F238E27FC236}">
                  <a16:creationId xmlns:a16="http://schemas.microsoft.com/office/drawing/2014/main" id="{6CD1790B-4EE3-47BE-A132-2E8478513D91}"/>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3">
              <a:extLst>
                <a:ext uri="{FF2B5EF4-FFF2-40B4-BE49-F238E27FC236}">
                  <a16:creationId xmlns:a16="http://schemas.microsoft.com/office/drawing/2014/main" id="{A6F0E442-B884-4AE6-93A1-FE2BC00487A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4">
              <a:extLst>
                <a:ext uri="{FF2B5EF4-FFF2-40B4-BE49-F238E27FC236}">
                  <a16:creationId xmlns:a16="http://schemas.microsoft.com/office/drawing/2014/main" id="{1226ED83-F101-4938-97E3-FB7F8494CCB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5">
              <a:extLst>
                <a:ext uri="{FF2B5EF4-FFF2-40B4-BE49-F238E27FC236}">
                  <a16:creationId xmlns:a16="http://schemas.microsoft.com/office/drawing/2014/main" id="{C4E4FCBE-86CC-4A4F-B765-9DD8F1277438}"/>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6">
              <a:extLst>
                <a:ext uri="{FF2B5EF4-FFF2-40B4-BE49-F238E27FC236}">
                  <a16:creationId xmlns:a16="http://schemas.microsoft.com/office/drawing/2014/main" id="{7697B83F-A6C7-4FDC-B406-AE41268D4C5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7">
              <a:extLst>
                <a:ext uri="{FF2B5EF4-FFF2-40B4-BE49-F238E27FC236}">
                  <a16:creationId xmlns:a16="http://schemas.microsoft.com/office/drawing/2014/main" id="{E1152FC7-85C3-48B9-BD05-1E16C19E8656}"/>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8">
              <a:extLst>
                <a:ext uri="{FF2B5EF4-FFF2-40B4-BE49-F238E27FC236}">
                  <a16:creationId xmlns:a16="http://schemas.microsoft.com/office/drawing/2014/main" id="{FB22784C-0807-427B-9B81-A3025A2FDAE7}"/>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9">
              <a:extLst>
                <a:ext uri="{FF2B5EF4-FFF2-40B4-BE49-F238E27FC236}">
                  <a16:creationId xmlns:a16="http://schemas.microsoft.com/office/drawing/2014/main" id="{222F915B-852C-4458-9B4D-EBEACBD5145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0">
              <a:extLst>
                <a:ext uri="{FF2B5EF4-FFF2-40B4-BE49-F238E27FC236}">
                  <a16:creationId xmlns:a16="http://schemas.microsoft.com/office/drawing/2014/main" id="{9F57652E-8E57-43F0-929B-27FC8F59508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1">
              <a:extLst>
                <a:ext uri="{FF2B5EF4-FFF2-40B4-BE49-F238E27FC236}">
                  <a16:creationId xmlns:a16="http://schemas.microsoft.com/office/drawing/2014/main" id="{A1793FFB-DA7D-483F-AE05-86F3CCFFF93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2">
              <a:extLst>
                <a:ext uri="{FF2B5EF4-FFF2-40B4-BE49-F238E27FC236}">
                  <a16:creationId xmlns:a16="http://schemas.microsoft.com/office/drawing/2014/main" id="{5C3757B7-3011-4928-A828-56E951BC266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3">
              <a:extLst>
                <a:ext uri="{FF2B5EF4-FFF2-40B4-BE49-F238E27FC236}">
                  <a16:creationId xmlns:a16="http://schemas.microsoft.com/office/drawing/2014/main" id="{4BEB7099-8CC5-4E0B-AA75-D46D381C1DE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4">
              <a:extLst>
                <a:ext uri="{FF2B5EF4-FFF2-40B4-BE49-F238E27FC236}">
                  <a16:creationId xmlns:a16="http://schemas.microsoft.com/office/drawing/2014/main" id="{548B5FE5-CDA6-4676-BA0C-227B2B6E122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5">
              <a:extLst>
                <a:ext uri="{FF2B5EF4-FFF2-40B4-BE49-F238E27FC236}">
                  <a16:creationId xmlns:a16="http://schemas.microsoft.com/office/drawing/2014/main" id="{F66526E3-C5D3-4E7D-9A18-EF41CD9661C0}"/>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6">
              <a:extLst>
                <a:ext uri="{FF2B5EF4-FFF2-40B4-BE49-F238E27FC236}">
                  <a16:creationId xmlns:a16="http://schemas.microsoft.com/office/drawing/2014/main" id="{5340C660-4A8B-4401-8A18-1F07669513E7}"/>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7">
              <a:extLst>
                <a:ext uri="{FF2B5EF4-FFF2-40B4-BE49-F238E27FC236}">
                  <a16:creationId xmlns:a16="http://schemas.microsoft.com/office/drawing/2014/main" id="{C461107C-7DC9-4C5E-84CC-32479E660783}"/>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8">
              <a:extLst>
                <a:ext uri="{FF2B5EF4-FFF2-40B4-BE49-F238E27FC236}">
                  <a16:creationId xmlns:a16="http://schemas.microsoft.com/office/drawing/2014/main" id="{F930DDF7-8EA9-4289-AFED-11F483930533}"/>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9">
              <a:extLst>
                <a:ext uri="{FF2B5EF4-FFF2-40B4-BE49-F238E27FC236}">
                  <a16:creationId xmlns:a16="http://schemas.microsoft.com/office/drawing/2014/main" id="{D033D1D0-8AB2-4C93-BAEC-C602E2EADFA8}"/>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30">
              <a:extLst>
                <a:ext uri="{FF2B5EF4-FFF2-40B4-BE49-F238E27FC236}">
                  <a16:creationId xmlns:a16="http://schemas.microsoft.com/office/drawing/2014/main" id="{96F7B0A6-4806-472F-8508-537B060D287C}"/>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1026" name="Picture 2" descr="Thá»£ Äiá»n vÃ  cÆ¡n mÆ°a">
            <a:extLst>
              <a:ext uri="{FF2B5EF4-FFF2-40B4-BE49-F238E27FC236}">
                <a16:creationId xmlns:a16="http://schemas.microsoft.com/office/drawing/2014/main" id="{8A66130D-E459-4D5C-BE88-5928393BE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15" y="685800"/>
            <a:ext cx="4019106" cy="26764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ÄÃ  Láº¡t vÃ  nhá»¯ng cÆ¡n mÆ°a Äáº§u mÃ¹a">
            <a:extLst>
              <a:ext uri="{FF2B5EF4-FFF2-40B4-BE49-F238E27FC236}">
                <a16:creationId xmlns:a16="http://schemas.microsoft.com/office/drawing/2014/main" id="{EBF202E3-FDB8-4F51-A722-1CEBF7D155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110" y="685800"/>
            <a:ext cx="3968175" cy="26764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6705B35-19FA-4EFA-9906-13C145B1B154}"/>
              </a:ext>
            </a:extLst>
          </p:cNvPr>
          <p:cNvSpPr/>
          <p:nvPr/>
        </p:nvSpPr>
        <p:spPr>
          <a:xfrm>
            <a:off x="8893954" y="685800"/>
            <a:ext cx="2652343" cy="5485370"/>
          </a:xfrm>
          <a:prstGeom prst="rect">
            <a:avLst/>
          </a:prstGeom>
          <a:solidFill>
            <a:schemeClr val="accent2">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6" name="TextBox 35">
            <a:extLst>
              <a:ext uri="{FF2B5EF4-FFF2-40B4-BE49-F238E27FC236}">
                <a16:creationId xmlns:a16="http://schemas.microsoft.com/office/drawing/2014/main" id="{28595AF7-3D43-467F-9992-42B46193BFBD}"/>
              </a:ext>
            </a:extLst>
          </p:cNvPr>
          <p:cNvSpPr txBox="1"/>
          <p:nvPr/>
        </p:nvSpPr>
        <p:spPr>
          <a:xfrm>
            <a:off x="8959876" y="1197500"/>
            <a:ext cx="2511582" cy="4524315"/>
          </a:xfrm>
          <a:prstGeom prst="rect">
            <a:avLst/>
          </a:prstGeom>
          <a:noFill/>
        </p:spPr>
        <p:txBody>
          <a:bodyPr wrap="square" rtlCol="0">
            <a:spAutoFit/>
          </a:bodyPr>
          <a:lstStyle/>
          <a:p>
            <a:pPr algn="ctr">
              <a:spcBef>
                <a:spcPct val="50000"/>
              </a:spcBef>
            </a:pPr>
            <a:r>
              <a:rPr lang="en-US" altLang="en-US" sz="3200" b="1" dirty="0" err="1">
                <a:latin typeface="Times New Roman" panose="02020603050405020304" pitchFamily="18" charset="0"/>
              </a:rPr>
              <a:t>Tìm</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tình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huống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giao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tiếp</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để</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những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hàm</a:t>
            </a:r>
            <a:r>
              <a:rPr lang="en-US" altLang="en-US" sz="3200" b="1" dirty="0">
                <a:latin typeface="Times New Roman" panose="02020603050405020304" pitchFamily="18" charset="0"/>
              </a:rPr>
              <a:t> ý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nhau</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cho</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thoại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Trời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mưa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rồi</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đấy</a:t>
            </a:r>
            <a:r>
              <a:rPr lang="en-US" altLang="en-US" sz="3200" b="1" dirty="0">
                <a:latin typeface="Times New Roman" panose="02020603050405020304" pitchFamily="18" charset="0"/>
              </a:rPr>
              <a:t>!”</a:t>
            </a:r>
          </a:p>
        </p:txBody>
      </p:sp>
    </p:spTree>
    <p:extLst>
      <p:ext uri="{BB962C8B-B14F-4D97-AF65-F5344CB8AC3E}">
        <p14:creationId xmlns:p14="http://schemas.microsoft.com/office/powerpoint/2010/main" val="2874639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1000"/>
                                        <p:tgtEl>
                                          <p:spTgt spid="38"/>
                                        </p:tgtEl>
                                      </p:cBhvr>
                                    </p:animEffect>
                                    <p:anim calcmode="lin" valueType="num">
                                      <p:cBhvr>
                                        <p:cTn id="13" dur="1000" fill="hold"/>
                                        <p:tgtEl>
                                          <p:spTgt spid="38"/>
                                        </p:tgtEl>
                                        <p:attrNameLst>
                                          <p:attrName>ppt_x</p:attrName>
                                        </p:attrNameLst>
                                      </p:cBhvr>
                                      <p:tavLst>
                                        <p:tav tm="0">
                                          <p:val>
                                            <p:strVal val="#ppt_x"/>
                                          </p:val>
                                        </p:tav>
                                        <p:tav tm="100000">
                                          <p:val>
                                            <p:strVal val="#ppt_x"/>
                                          </p:val>
                                        </p:tav>
                                      </p:tavLst>
                                    </p:anim>
                                    <p:anim calcmode="lin" valueType="num">
                                      <p:cBhvr>
                                        <p:cTn id="1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randombar(horizontal)">
                                      <p:cBhvr>
                                        <p:cTn id="19" dur="500"/>
                                        <p:tgtEl>
                                          <p:spTgt spid="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80">
                                          <p:stCondLst>
                                            <p:cond delay="0"/>
                                          </p:stCondLst>
                                        </p:cTn>
                                        <p:tgtEl>
                                          <p:spTgt spid="1026"/>
                                        </p:tgtEl>
                                      </p:cBhvr>
                                    </p:animEffect>
                                    <p:anim calcmode="lin" valueType="num">
                                      <p:cBhvr>
                                        <p:cTn id="2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3" dur="26">
                                          <p:stCondLst>
                                            <p:cond delay="650"/>
                                          </p:stCondLst>
                                        </p:cTn>
                                        <p:tgtEl>
                                          <p:spTgt spid="1026"/>
                                        </p:tgtEl>
                                      </p:cBhvr>
                                      <p:to x="100000" y="60000"/>
                                    </p:animScale>
                                    <p:animScale>
                                      <p:cBhvr>
                                        <p:cTn id="34" dur="166" decel="50000">
                                          <p:stCondLst>
                                            <p:cond delay="676"/>
                                          </p:stCondLst>
                                        </p:cTn>
                                        <p:tgtEl>
                                          <p:spTgt spid="1026"/>
                                        </p:tgtEl>
                                      </p:cBhvr>
                                      <p:to x="100000" y="100000"/>
                                    </p:animScale>
                                    <p:animScale>
                                      <p:cBhvr>
                                        <p:cTn id="35" dur="26">
                                          <p:stCondLst>
                                            <p:cond delay="1312"/>
                                          </p:stCondLst>
                                        </p:cTn>
                                        <p:tgtEl>
                                          <p:spTgt spid="1026"/>
                                        </p:tgtEl>
                                      </p:cBhvr>
                                      <p:to x="100000" y="80000"/>
                                    </p:animScale>
                                    <p:animScale>
                                      <p:cBhvr>
                                        <p:cTn id="36" dur="166" decel="50000">
                                          <p:stCondLst>
                                            <p:cond delay="1338"/>
                                          </p:stCondLst>
                                        </p:cTn>
                                        <p:tgtEl>
                                          <p:spTgt spid="1026"/>
                                        </p:tgtEl>
                                      </p:cBhvr>
                                      <p:to x="100000" y="100000"/>
                                    </p:animScale>
                                    <p:animScale>
                                      <p:cBhvr>
                                        <p:cTn id="37" dur="26">
                                          <p:stCondLst>
                                            <p:cond delay="1642"/>
                                          </p:stCondLst>
                                        </p:cTn>
                                        <p:tgtEl>
                                          <p:spTgt spid="1026"/>
                                        </p:tgtEl>
                                      </p:cBhvr>
                                      <p:to x="100000" y="90000"/>
                                    </p:animScale>
                                    <p:animScale>
                                      <p:cBhvr>
                                        <p:cTn id="38" dur="166" decel="50000">
                                          <p:stCondLst>
                                            <p:cond delay="1668"/>
                                          </p:stCondLst>
                                        </p:cTn>
                                        <p:tgtEl>
                                          <p:spTgt spid="1026"/>
                                        </p:tgtEl>
                                      </p:cBhvr>
                                      <p:to x="100000" y="100000"/>
                                    </p:animScale>
                                    <p:animScale>
                                      <p:cBhvr>
                                        <p:cTn id="39" dur="26">
                                          <p:stCondLst>
                                            <p:cond delay="1808"/>
                                          </p:stCondLst>
                                        </p:cTn>
                                        <p:tgtEl>
                                          <p:spTgt spid="1026"/>
                                        </p:tgtEl>
                                      </p:cBhvr>
                                      <p:to x="100000" y="95000"/>
                                    </p:animScale>
                                    <p:animScale>
                                      <p:cBhvr>
                                        <p:cTn id="40" dur="166" decel="50000">
                                          <p:stCondLst>
                                            <p:cond delay="1834"/>
                                          </p:stCondLst>
                                        </p:cTn>
                                        <p:tgtEl>
                                          <p:spTgt spid="1026"/>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wipe(down)">
                                      <p:cBhvr>
                                        <p:cTn id="45" dur="580">
                                          <p:stCondLst>
                                            <p:cond delay="0"/>
                                          </p:stCondLst>
                                        </p:cTn>
                                        <p:tgtEl>
                                          <p:spTgt spid="1028"/>
                                        </p:tgtEl>
                                      </p:cBhvr>
                                    </p:animEffect>
                                    <p:anim calcmode="lin" valueType="num">
                                      <p:cBhvr>
                                        <p:cTn id="46"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51" dur="26">
                                          <p:stCondLst>
                                            <p:cond delay="650"/>
                                          </p:stCondLst>
                                        </p:cTn>
                                        <p:tgtEl>
                                          <p:spTgt spid="1028"/>
                                        </p:tgtEl>
                                      </p:cBhvr>
                                      <p:to x="100000" y="60000"/>
                                    </p:animScale>
                                    <p:animScale>
                                      <p:cBhvr>
                                        <p:cTn id="52" dur="166" decel="50000">
                                          <p:stCondLst>
                                            <p:cond delay="676"/>
                                          </p:stCondLst>
                                        </p:cTn>
                                        <p:tgtEl>
                                          <p:spTgt spid="1028"/>
                                        </p:tgtEl>
                                      </p:cBhvr>
                                      <p:to x="100000" y="100000"/>
                                    </p:animScale>
                                    <p:animScale>
                                      <p:cBhvr>
                                        <p:cTn id="53" dur="26">
                                          <p:stCondLst>
                                            <p:cond delay="1312"/>
                                          </p:stCondLst>
                                        </p:cTn>
                                        <p:tgtEl>
                                          <p:spTgt spid="1028"/>
                                        </p:tgtEl>
                                      </p:cBhvr>
                                      <p:to x="100000" y="80000"/>
                                    </p:animScale>
                                    <p:animScale>
                                      <p:cBhvr>
                                        <p:cTn id="54" dur="166" decel="50000">
                                          <p:stCondLst>
                                            <p:cond delay="1338"/>
                                          </p:stCondLst>
                                        </p:cTn>
                                        <p:tgtEl>
                                          <p:spTgt spid="1028"/>
                                        </p:tgtEl>
                                      </p:cBhvr>
                                      <p:to x="100000" y="100000"/>
                                    </p:animScale>
                                    <p:animScale>
                                      <p:cBhvr>
                                        <p:cTn id="55" dur="26">
                                          <p:stCondLst>
                                            <p:cond delay="1642"/>
                                          </p:stCondLst>
                                        </p:cTn>
                                        <p:tgtEl>
                                          <p:spTgt spid="1028"/>
                                        </p:tgtEl>
                                      </p:cBhvr>
                                      <p:to x="100000" y="90000"/>
                                    </p:animScale>
                                    <p:animScale>
                                      <p:cBhvr>
                                        <p:cTn id="56" dur="166" decel="50000">
                                          <p:stCondLst>
                                            <p:cond delay="1668"/>
                                          </p:stCondLst>
                                        </p:cTn>
                                        <p:tgtEl>
                                          <p:spTgt spid="1028"/>
                                        </p:tgtEl>
                                      </p:cBhvr>
                                      <p:to x="100000" y="100000"/>
                                    </p:animScale>
                                    <p:animScale>
                                      <p:cBhvr>
                                        <p:cTn id="57" dur="26">
                                          <p:stCondLst>
                                            <p:cond delay="1808"/>
                                          </p:stCondLst>
                                        </p:cTn>
                                        <p:tgtEl>
                                          <p:spTgt spid="1028"/>
                                        </p:tgtEl>
                                      </p:cBhvr>
                                      <p:to x="100000" y="95000"/>
                                    </p:animScale>
                                    <p:animScale>
                                      <p:cBhvr>
                                        <p:cTn id="58"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2C189F-CC8C-4682-88AA-4E24C9D02144}"/>
              </a:ext>
            </a:extLst>
          </p:cNvPr>
          <p:cNvGrpSpPr/>
          <p:nvPr/>
        </p:nvGrpSpPr>
        <p:grpSpPr>
          <a:xfrm>
            <a:off x="6810535" y="3598741"/>
            <a:ext cx="3180174" cy="3180174"/>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C18C9223-4FD6-46BC-9D66-B5926FF3693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6B64D138-8D6A-4CED-A5EF-C799F60DA72F}"/>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F167323-892E-43A1-BE9E-688F6079B3D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4A42F66-EAF4-438B-82E5-AEECA321124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581A5FE7-1915-4095-92F4-94461EE1A81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3A6A00E0-908C-40A2-A924-905DAC24462B}"/>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B9361E2C-C8AA-446E-B47D-784C3A3462D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1F9F1881-6CB2-4CC3-A3E3-3442E5D94A7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B9AD6DE9-20B8-4D7E-BDDA-CA080B097A3E}"/>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A825844-286A-4C11-8E9C-7B19A597CC1D}"/>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66D26519-7DC4-45B9-B034-3388BC39E8E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F622C37B-4812-4243-B43C-B31B052C480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DD2E94F3-ACC7-4A5A-9D6C-9C963157F9F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F5347DAA-0B23-4839-A297-96BBBE0B56F2}"/>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A8ECD3B-FAC9-492B-A968-B67D202B6B8B}"/>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EC39CDB5-807C-438F-8298-8CCAC06155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95F45973-3567-41E3-913F-59F44B3A904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4C76DE3-DFB8-4781-8481-154CB07ED5D2}"/>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B599AE54-75F9-4664-AB4E-D549A10C224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688E5C5C-4C70-4402-97AE-E9709FB209E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E2B13ED-C456-493B-A87A-775B6EB76DE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179A4B92-3C9F-4075-9670-477A92CF940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74B0A69E-64DE-4F9B-BDAC-48BE03D5A3A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CF771452-9327-4B75-AC05-F56E1DB0F87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A9A89349-F95A-4A29-A787-84705CC30ED3}"/>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1" name="Rectangle 10">
            <a:extLst>
              <a:ext uri="{FF2B5EF4-FFF2-40B4-BE49-F238E27FC236}">
                <a16:creationId xmlns:a16="http://schemas.microsoft.com/office/drawing/2014/main" id="{06255A3C-1EC3-4C6D-8707-E908E6C7C697}"/>
              </a:ext>
            </a:extLst>
          </p:cNvPr>
          <p:cNvSpPr/>
          <p:nvPr/>
        </p:nvSpPr>
        <p:spPr>
          <a:xfrm flipH="1">
            <a:off x="-5001" y="0"/>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a:extLst>
              <a:ext uri="{FF2B5EF4-FFF2-40B4-BE49-F238E27FC236}">
                <a16:creationId xmlns:a16="http://schemas.microsoft.com/office/drawing/2014/main" id="{1042CBC8-94E0-4BF9-A86B-AC4B4569898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667" r="16667"/>
          <a:stretch>
            <a:fillRect/>
          </a:stretch>
        </p:blipFill>
        <p:spPr/>
      </p:pic>
      <p:sp>
        <p:nvSpPr>
          <p:cNvPr id="38" name="TextBox 37">
            <a:extLst>
              <a:ext uri="{FF2B5EF4-FFF2-40B4-BE49-F238E27FC236}">
                <a16:creationId xmlns:a16="http://schemas.microsoft.com/office/drawing/2014/main" id="{1F19BEFE-83F8-4CFD-977E-498C80BAAEC5}"/>
              </a:ext>
            </a:extLst>
          </p:cNvPr>
          <p:cNvSpPr txBox="1"/>
          <p:nvPr/>
        </p:nvSpPr>
        <p:spPr>
          <a:xfrm rot="16200000">
            <a:off x="-1093528" y="2407714"/>
            <a:ext cx="4689525" cy="2215991"/>
          </a:xfrm>
          <a:prstGeom prst="rect">
            <a:avLst/>
          </a:prstGeom>
          <a:noFill/>
        </p:spPr>
        <p:txBody>
          <a:bodyPr wrap="square" rtlCol="0">
            <a:spAutoFit/>
          </a:bodyPr>
          <a:lstStyle/>
          <a:p>
            <a:r>
              <a:rPr lang="en-US" sz="13800" b="1" dirty="0" err="1">
                <a:solidFill>
                  <a:schemeClr val="tx1">
                    <a:lumMod val="75000"/>
                    <a:lumOff val="25000"/>
                  </a:schemeClr>
                </a:solidFill>
                <a:latin typeface="Amazone" panose="03020702060507090A04" pitchFamily="66" charset="0"/>
              </a:rPr>
              <a:t>Lưu</a:t>
            </a:r>
            <a:r>
              <a:rPr lang="en-US" sz="13800" b="1" dirty="0">
                <a:solidFill>
                  <a:schemeClr val="tx1">
                    <a:lumMod val="75000"/>
                    <a:lumOff val="25000"/>
                  </a:schemeClr>
                </a:solidFill>
                <a:latin typeface="Amazone" panose="03020702060507090A04" pitchFamily="66" charset="0"/>
              </a:rPr>
              <a:t> ý</a:t>
            </a:r>
            <a:endParaRPr lang="id-ID" sz="19900" b="1" dirty="0">
              <a:solidFill>
                <a:schemeClr val="tx1">
                  <a:lumMod val="75000"/>
                  <a:lumOff val="25000"/>
                </a:schemeClr>
              </a:solidFill>
              <a:latin typeface="Amazone" panose="03020702060507090A04" pitchFamily="66" charset="0"/>
            </a:endParaRPr>
          </a:p>
        </p:txBody>
      </p:sp>
      <p:sp>
        <p:nvSpPr>
          <p:cNvPr id="39" name="Rectangle 38">
            <a:extLst>
              <a:ext uri="{FF2B5EF4-FFF2-40B4-BE49-F238E27FC236}">
                <a16:creationId xmlns:a16="http://schemas.microsoft.com/office/drawing/2014/main" id="{C338D6EE-8AB9-4271-876F-4E6DF2C4F3F6}"/>
              </a:ext>
            </a:extLst>
          </p:cNvPr>
          <p:cNvSpPr/>
          <p:nvPr/>
        </p:nvSpPr>
        <p:spPr>
          <a:xfrm>
            <a:off x="4595787" y="780725"/>
            <a:ext cx="6428967" cy="1077218"/>
          </a:xfrm>
          <a:prstGeom prst="rect">
            <a:avLst/>
          </a:prstGeom>
        </p:spPr>
        <p:txBody>
          <a:bodyPr wrap="square">
            <a:spAutoFit/>
          </a:bodyPr>
          <a:lstStyle/>
          <a:p>
            <a:pPr algn="just">
              <a:spcBef>
                <a:spcPct val="0"/>
              </a:spcBef>
              <a:buClrTx/>
            </a:pPr>
            <a:r>
              <a:rPr lang="en-US" altLang="en-US" sz="3200" b="1" dirty="0">
                <a:solidFill>
                  <a:srgbClr val="0070C0"/>
                </a:solidFill>
                <a:latin typeface="Times New Roman" panose="02020603050405020304" pitchFamily="18" charset="0"/>
              </a:rPr>
              <a:t>Hàm ý phụ thuộc vào tình huống giao tiếp.</a:t>
            </a:r>
          </a:p>
        </p:txBody>
      </p:sp>
      <p:pic>
        <p:nvPicPr>
          <p:cNvPr id="46" name="图片占位符 40">
            <a:extLst>
              <a:ext uri="{FF2B5EF4-FFF2-40B4-BE49-F238E27FC236}">
                <a16:creationId xmlns:a16="http://schemas.microsoft.com/office/drawing/2014/main" id="{9C3B3EAF-392C-442B-B2CB-82E310465D1B}"/>
              </a:ext>
            </a:extLst>
          </p:cNvPr>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21845" r="21845"/>
          <a:stretch>
            <a:fillRect/>
          </a:stretch>
        </p:blipFill>
        <p:spPr>
          <a:xfrm>
            <a:off x="2743200" y="2725301"/>
            <a:ext cx="1319134" cy="1319134"/>
          </a:xfrm>
        </p:spPr>
      </p:pic>
      <p:sp>
        <p:nvSpPr>
          <p:cNvPr id="47" name="Rectangle 46">
            <a:extLst>
              <a:ext uri="{FF2B5EF4-FFF2-40B4-BE49-F238E27FC236}">
                <a16:creationId xmlns:a16="http://schemas.microsoft.com/office/drawing/2014/main" id="{0D732008-29A5-4811-B441-B79EDEC6B38D}"/>
              </a:ext>
            </a:extLst>
          </p:cNvPr>
          <p:cNvSpPr/>
          <p:nvPr/>
        </p:nvSpPr>
        <p:spPr>
          <a:xfrm>
            <a:off x="4598792" y="2893823"/>
            <a:ext cx="6428967" cy="1077218"/>
          </a:xfrm>
          <a:prstGeom prst="rect">
            <a:avLst/>
          </a:prstGeom>
        </p:spPr>
        <p:txBody>
          <a:bodyPr wrap="square">
            <a:spAutoFit/>
          </a:bodyPr>
          <a:lstStyle/>
          <a:p>
            <a:pPr algn="just">
              <a:spcBef>
                <a:spcPct val="0"/>
              </a:spcBef>
              <a:buClrTx/>
            </a:pPr>
            <a:r>
              <a:rPr lang="en-US" altLang="en-US" sz="3200" b="1" dirty="0">
                <a:solidFill>
                  <a:srgbClr val="0070C0"/>
                </a:solidFill>
                <a:latin typeface="Times New Roman" panose="02020603050405020304" pitchFamily="18" charset="0"/>
              </a:rPr>
              <a:t>Hàm ý được sử dụng trong đời thường và các văn bản nghệ thuật.</a:t>
            </a:r>
          </a:p>
        </p:txBody>
      </p:sp>
    </p:spTree>
    <p:extLst>
      <p:ext uri="{BB962C8B-B14F-4D97-AF65-F5344CB8AC3E}">
        <p14:creationId xmlns:p14="http://schemas.microsoft.com/office/powerpoint/2010/main" val="3297337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randombar(horizontal)">
                                      <p:cBhvr>
                                        <p:cTn id="15" dur="500"/>
                                        <p:tgtEl>
                                          <p:spTgt spid="39"/>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randombar(horizontal)">
                                      <p:cBhvr>
                                        <p:cTn id="23" dur="500"/>
                                        <p:tgtEl>
                                          <p:spTgt spid="47"/>
                                        </p:tgtEl>
                                      </p:cBhvr>
                                    </p:animEffect>
                                  </p:childTnLst>
                                </p:cTn>
                              </p:par>
                              <p:par>
                                <p:cTn id="24" presetID="14" presetClass="entr" presetSubtype="10" fill="hold"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randombar(horizontal)">
                                      <p:cBhvr>
                                        <p:cTn id="2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8" grpId="0"/>
      <p:bldP spid="39"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占位符 43">
            <a:extLst>
              <a:ext uri="{FF2B5EF4-FFF2-40B4-BE49-F238E27FC236}">
                <a16:creationId xmlns:a16="http://schemas.microsoft.com/office/drawing/2014/main" id="{557E7723-9C05-4F47-8CF1-29921F7CCA2D}"/>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3789" r="13789"/>
          <a:stretch>
            <a:fillRect/>
          </a:stretch>
        </p:blipFill>
        <p:spPr/>
      </p:pic>
      <p:sp>
        <p:nvSpPr>
          <p:cNvPr id="2" name="Rectangle 4">
            <a:extLst>
              <a:ext uri="{FF2B5EF4-FFF2-40B4-BE49-F238E27FC236}">
                <a16:creationId xmlns:a16="http://schemas.microsoft.com/office/drawing/2014/main" id="{F49B66F5-0886-4755-AC1C-BC319ECB1793}"/>
              </a:ext>
            </a:extLst>
          </p:cNvPr>
          <p:cNvSpPr/>
          <p:nvPr/>
        </p:nvSpPr>
        <p:spPr>
          <a:xfrm>
            <a:off x="0" y="-99"/>
            <a:ext cx="7148945" cy="6858000"/>
          </a:xfrm>
          <a:custGeom>
            <a:avLst/>
            <a:gdLst>
              <a:gd name="connsiteX0" fmla="*/ 0 w 7914807"/>
              <a:gd name="connsiteY0" fmla="*/ 0 h 6190938"/>
              <a:gd name="connsiteX1" fmla="*/ 7914807 w 7914807"/>
              <a:gd name="connsiteY1" fmla="*/ 0 h 6190938"/>
              <a:gd name="connsiteX2" fmla="*/ 7914807 w 7914807"/>
              <a:gd name="connsiteY2" fmla="*/ 6190938 h 6190938"/>
              <a:gd name="connsiteX3" fmla="*/ 0 w 7914807"/>
              <a:gd name="connsiteY3" fmla="*/ 6190938 h 6190938"/>
              <a:gd name="connsiteX4" fmla="*/ 0 w 7914807"/>
              <a:gd name="connsiteY4" fmla="*/ 0 h 6190938"/>
              <a:gd name="connsiteX0" fmla="*/ 0 w 7914807"/>
              <a:gd name="connsiteY0" fmla="*/ 0 h 6190938"/>
              <a:gd name="connsiteX1" fmla="*/ 5231568 w 7914807"/>
              <a:gd name="connsiteY1" fmla="*/ 0 h 6190938"/>
              <a:gd name="connsiteX2" fmla="*/ 7914807 w 7914807"/>
              <a:gd name="connsiteY2" fmla="*/ 6190938 h 6190938"/>
              <a:gd name="connsiteX3" fmla="*/ 0 w 7914807"/>
              <a:gd name="connsiteY3" fmla="*/ 6190938 h 6190938"/>
              <a:gd name="connsiteX4" fmla="*/ 0 w 7914807"/>
              <a:gd name="connsiteY4" fmla="*/ 0 h 6190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4807" h="6190938">
                <a:moveTo>
                  <a:pt x="0" y="0"/>
                </a:moveTo>
                <a:lnTo>
                  <a:pt x="5231568" y="0"/>
                </a:lnTo>
                <a:lnTo>
                  <a:pt x="7914807" y="6190938"/>
                </a:lnTo>
                <a:lnTo>
                  <a:pt x="0" y="6190938"/>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 name="Group 6">
            <a:extLst>
              <a:ext uri="{FF2B5EF4-FFF2-40B4-BE49-F238E27FC236}">
                <a16:creationId xmlns:a16="http://schemas.microsoft.com/office/drawing/2014/main" id="{502507FE-4CA2-4244-BF4A-6A675DB1DC0B}"/>
              </a:ext>
            </a:extLst>
          </p:cNvPr>
          <p:cNvGrpSpPr/>
          <p:nvPr/>
        </p:nvGrpSpPr>
        <p:grpSpPr>
          <a:xfrm>
            <a:off x="5397817" y="2043089"/>
            <a:ext cx="2771822" cy="2771822"/>
            <a:chOff x="684358" y="2902022"/>
            <a:chExt cx="3364308" cy="3364307"/>
          </a:xfrm>
          <a:solidFill>
            <a:schemeClr val="bg1">
              <a:lumMod val="95000"/>
            </a:schemeClr>
          </a:solidFill>
        </p:grpSpPr>
        <p:sp>
          <p:nvSpPr>
            <p:cNvPr id="8" name="Freeform 6">
              <a:extLst>
                <a:ext uri="{FF2B5EF4-FFF2-40B4-BE49-F238E27FC236}">
                  <a16:creationId xmlns:a16="http://schemas.microsoft.com/office/drawing/2014/main" id="{2CD51310-8746-4408-931B-B37F76392260}"/>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7">
              <a:extLst>
                <a:ext uri="{FF2B5EF4-FFF2-40B4-BE49-F238E27FC236}">
                  <a16:creationId xmlns:a16="http://schemas.microsoft.com/office/drawing/2014/main" id="{F77BDA41-DA1F-4CE0-8F0E-CE305E367FE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8">
              <a:extLst>
                <a:ext uri="{FF2B5EF4-FFF2-40B4-BE49-F238E27FC236}">
                  <a16:creationId xmlns:a16="http://schemas.microsoft.com/office/drawing/2014/main" id="{807214D3-79F5-43E6-9F72-F376E3FF15AC}"/>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9">
              <a:extLst>
                <a:ext uri="{FF2B5EF4-FFF2-40B4-BE49-F238E27FC236}">
                  <a16:creationId xmlns:a16="http://schemas.microsoft.com/office/drawing/2014/main" id="{A869E1A3-4C3E-40D7-9E0C-56544417B354}"/>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0">
              <a:extLst>
                <a:ext uri="{FF2B5EF4-FFF2-40B4-BE49-F238E27FC236}">
                  <a16:creationId xmlns:a16="http://schemas.microsoft.com/office/drawing/2014/main" id="{52FDB491-1062-4DAB-A913-F5F6CD5B0F86}"/>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1">
              <a:extLst>
                <a:ext uri="{FF2B5EF4-FFF2-40B4-BE49-F238E27FC236}">
                  <a16:creationId xmlns:a16="http://schemas.microsoft.com/office/drawing/2014/main" id="{F02027DE-8F77-4277-924E-118FA708FD83}"/>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2">
              <a:extLst>
                <a:ext uri="{FF2B5EF4-FFF2-40B4-BE49-F238E27FC236}">
                  <a16:creationId xmlns:a16="http://schemas.microsoft.com/office/drawing/2014/main" id="{C1843C55-0632-4DBF-B2A2-78D874E9CB8F}"/>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3">
              <a:extLst>
                <a:ext uri="{FF2B5EF4-FFF2-40B4-BE49-F238E27FC236}">
                  <a16:creationId xmlns:a16="http://schemas.microsoft.com/office/drawing/2014/main" id="{90BEF86B-9959-406E-B572-304524A4DC8B}"/>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4">
              <a:extLst>
                <a:ext uri="{FF2B5EF4-FFF2-40B4-BE49-F238E27FC236}">
                  <a16:creationId xmlns:a16="http://schemas.microsoft.com/office/drawing/2014/main" id="{49DCAC3C-A229-4E6F-A8EE-EBF2FE1556F8}"/>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5">
              <a:extLst>
                <a:ext uri="{FF2B5EF4-FFF2-40B4-BE49-F238E27FC236}">
                  <a16:creationId xmlns:a16="http://schemas.microsoft.com/office/drawing/2014/main" id="{56872D7D-4688-4BC1-8452-EF008C12D3E1}"/>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6">
              <a:extLst>
                <a:ext uri="{FF2B5EF4-FFF2-40B4-BE49-F238E27FC236}">
                  <a16:creationId xmlns:a16="http://schemas.microsoft.com/office/drawing/2014/main" id="{95B34401-EBE8-4C50-9178-F9C1EA0F4716}"/>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7">
              <a:extLst>
                <a:ext uri="{FF2B5EF4-FFF2-40B4-BE49-F238E27FC236}">
                  <a16:creationId xmlns:a16="http://schemas.microsoft.com/office/drawing/2014/main" id="{7502EAEE-FA2A-4985-885F-76EE3917041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8">
              <a:extLst>
                <a:ext uri="{FF2B5EF4-FFF2-40B4-BE49-F238E27FC236}">
                  <a16:creationId xmlns:a16="http://schemas.microsoft.com/office/drawing/2014/main" id="{E3155DF2-8EB8-4CBE-8CDD-910BE1FA6909}"/>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9">
              <a:extLst>
                <a:ext uri="{FF2B5EF4-FFF2-40B4-BE49-F238E27FC236}">
                  <a16:creationId xmlns:a16="http://schemas.microsoft.com/office/drawing/2014/main" id="{4E9C7E63-A98C-4DFF-8B87-656CF6FBB63F}"/>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0">
              <a:extLst>
                <a:ext uri="{FF2B5EF4-FFF2-40B4-BE49-F238E27FC236}">
                  <a16:creationId xmlns:a16="http://schemas.microsoft.com/office/drawing/2014/main" id="{7470D4A1-2015-4866-B881-B9ECCB0DE374}"/>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1">
              <a:extLst>
                <a:ext uri="{FF2B5EF4-FFF2-40B4-BE49-F238E27FC236}">
                  <a16:creationId xmlns:a16="http://schemas.microsoft.com/office/drawing/2014/main" id="{BED0C4F3-C90E-468F-B62D-9647F04B5EB4}"/>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2">
              <a:extLst>
                <a:ext uri="{FF2B5EF4-FFF2-40B4-BE49-F238E27FC236}">
                  <a16:creationId xmlns:a16="http://schemas.microsoft.com/office/drawing/2014/main" id="{60E9C02B-62C7-48FE-8D43-FA53F9A02824}"/>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3">
              <a:extLst>
                <a:ext uri="{FF2B5EF4-FFF2-40B4-BE49-F238E27FC236}">
                  <a16:creationId xmlns:a16="http://schemas.microsoft.com/office/drawing/2014/main" id="{EED8B1CA-EF09-43E8-A780-9035A91C45F1}"/>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4">
              <a:extLst>
                <a:ext uri="{FF2B5EF4-FFF2-40B4-BE49-F238E27FC236}">
                  <a16:creationId xmlns:a16="http://schemas.microsoft.com/office/drawing/2014/main" id="{0B80EB46-5FDC-4E27-B64A-53539693F6C0}"/>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5">
              <a:extLst>
                <a:ext uri="{FF2B5EF4-FFF2-40B4-BE49-F238E27FC236}">
                  <a16:creationId xmlns:a16="http://schemas.microsoft.com/office/drawing/2014/main" id="{44D7CE18-6D17-4C33-8B39-42391CDAF29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6">
              <a:extLst>
                <a:ext uri="{FF2B5EF4-FFF2-40B4-BE49-F238E27FC236}">
                  <a16:creationId xmlns:a16="http://schemas.microsoft.com/office/drawing/2014/main" id="{20E72EEA-E6D1-49DA-A45A-46E21117E1E4}"/>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7">
              <a:extLst>
                <a:ext uri="{FF2B5EF4-FFF2-40B4-BE49-F238E27FC236}">
                  <a16:creationId xmlns:a16="http://schemas.microsoft.com/office/drawing/2014/main" id="{ABBA3299-EBAA-40D1-8EF9-C2193503073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8">
              <a:extLst>
                <a:ext uri="{FF2B5EF4-FFF2-40B4-BE49-F238E27FC236}">
                  <a16:creationId xmlns:a16="http://schemas.microsoft.com/office/drawing/2014/main" id="{22123054-CBEE-4919-985D-957777E14D72}"/>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9">
              <a:extLst>
                <a:ext uri="{FF2B5EF4-FFF2-40B4-BE49-F238E27FC236}">
                  <a16:creationId xmlns:a16="http://schemas.microsoft.com/office/drawing/2014/main" id="{F554E997-FCD4-4EDB-B579-6407175677F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30">
              <a:extLst>
                <a:ext uri="{FF2B5EF4-FFF2-40B4-BE49-F238E27FC236}">
                  <a16:creationId xmlns:a16="http://schemas.microsoft.com/office/drawing/2014/main" id="{A89A7406-D509-480B-9039-834DC1DB30ED}"/>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33" name="Rectangle 32">
            <a:extLst>
              <a:ext uri="{FF2B5EF4-FFF2-40B4-BE49-F238E27FC236}">
                <a16:creationId xmlns:a16="http://schemas.microsoft.com/office/drawing/2014/main" id="{A3C27C6F-CEC4-4C4A-8899-FA574C7613F8}"/>
              </a:ext>
            </a:extLst>
          </p:cNvPr>
          <p:cNvSpPr/>
          <p:nvPr/>
        </p:nvSpPr>
        <p:spPr>
          <a:xfrm>
            <a:off x="544643" y="3428901"/>
            <a:ext cx="11102714" cy="29569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TextBox 33">
            <a:extLst>
              <a:ext uri="{FF2B5EF4-FFF2-40B4-BE49-F238E27FC236}">
                <a16:creationId xmlns:a16="http://schemas.microsoft.com/office/drawing/2014/main" id="{D4FC00EC-CF7D-4672-82EE-284EBFF54EF7}"/>
              </a:ext>
            </a:extLst>
          </p:cNvPr>
          <p:cNvSpPr txBox="1"/>
          <p:nvPr/>
        </p:nvSpPr>
        <p:spPr>
          <a:xfrm>
            <a:off x="959550" y="3799444"/>
            <a:ext cx="10262632" cy="2308324"/>
          </a:xfrm>
          <a:prstGeom prst="rect">
            <a:avLst/>
          </a:prstGeom>
          <a:noFill/>
        </p:spPr>
        <p:txBody>
          <a:bodyPr wrap="square" rtlCol="0">
            <a:spAutoFit/>
          </a:bodyPr>
          <a:lstStyle/>
          <a:p>
            <a:pPr algn="ctr"/>
            <a:r>
              <a:rPr lang="en-US" sz="4800" dirty="0" err="1">
                <a:solidFill>
                  <a:schemeClr val="bg1"/>
                </a:solidFill>
                <a:latin typeface="Amazone" panose="03020702060507090A04" pitchFamily="66" charset="0"/>
              </a:rPr>
              <a:t>Tìm</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những</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từ</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ngữ</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miêu</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tả</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thái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độ</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của</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cô</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trong</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đoạn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cuối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đoạn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văn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Thái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độ</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ấy</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giúp</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em</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đoán</a:t>
            </a:r>
            <a:r>
              <a:rPr lang="en-US" sz="4800" dirty="0">
                <a:solidFill>
                  <a:schemeClr val="bg1"/>
                </a:solidFill>
                <a:latin typeface="Amazone" panose="03020702060507090A04" pitchFamily="66" charset="0"/>
              </a:rPr>
              <a:t> ra </a:t>
            </a:r>
            <a:r>
              <a:rPr lang="en-US" sz="4800" dirty="0" err="1">
                <a:solidFill>
                  <a:schemeClr val="bg1"/>
                </a:solidFill>
                <a:latin typeface="Amazone" panose="03020702060507090A04" pitchFamily="66" charset="0"/>
              </a:rPr>
              <a:t>điều</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gì</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liên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quan</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tới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chiếc</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mùi</a:t>
            </a:r>
            <a:r>
              <a:rPr lang="en-US" sz="4800" dirty="0">
                <a:solidFill>
                  <a:schemeClr val="bg1"/>
                </a:solidFill>
                <a:latin typeface="Amazone" panose="03020702060507090A04" pitchFamily="66" charset="0"/>
              </a:rPr>
              <a:t> </a:t>
            </a:r>
            <a:r>
              <a:rPr lang="en-US" sz="4800" dirty="0" err="1">
                <a:solidFill>
                  <a:schemeClr val="bg1"/>
                </a:solidFill>
                <a:latin typeface="Amazone" panose="03020702060507090A04" pitchFamily="66" charset="0"/>
              </a:rPr>
              <a:t>soa</a:t>
            </a:r>
            <a:r>
              <a:rPr lang="en-US" sz="4800" dirty="0">
                <a:solidFill>
                  <a:schemeClr val="bg1"/>
                </a:solidFill>
                <a:latin typeface="Amazone" panose="03020702060507090A04" pitchFamily="66" charset="0"/>
              </a:rPr>
              <a:t>? </a:t>
            </a:r>
            <a:endParaRPr lang="id-ID" sz="6000" b="1" dirty="0">
              <a:solidFill>
                <a:schemeClr val="bg1"/>
              </a:solidFill>
              <a:latin typeface="Amazone" panose="03020702060507090A04" pitchFamily="66" charset="0"/>
            </a:endParaRPr>
          </a:p>
        </p:txBody>
      </p:sp>
    </p:spTree>
    <p:extLst>
      <p:ext uri="{BB962C8B-B14F-4D97-AF65-F5344CB8AC3E}">
        <p14:creationId xmlns:p14="http://schemas.microsoft.com/office/powerpoint/2010/main" val="457183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DC9134C-01DE-4E7F-8970-5083A7D6FD1C}"/>
              </a:ext>
            </a:extLst>
          </p:cNvPr>
          <p:cNvGrpSpPr/>
          <p:nvPr/>
        </p:nvGrpSpPr>
        <p:grpSpPr>
          <a:xfrm>
            <a:off x="2861902" y="2008692"/>
            <a:ext cx="2840616" cy="2840616"/>
            <a:chOff x="684358" y="2902022"/>
            <a:chExt cx="3364308" cy="3364307"/>
          </a:xfrm>
          <a:solidFill>
            <a:schemeClr val="bg1">
              <a:lumMod val="95000"/>
            </a:schemeClr>
          </a:solidFill>
        </p:grpSpPr>
        <p:sp>
          <p:nvSpPr>
            <p:cNvPr id="29" name="Freeform 6">
              <a:extLst>
                <a:ext uri="{FF2B5EF4-FFF2-40B4-BE49-F238E27FC236}">
                  <a16:creationId xmlns:a16="http://schemas.microsoft.com/office/drawing/2014/main" id="{3A879C27-D312-4F31-B73F-4029CE241112}"/>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7">
              <a:extLst>
                <a:ext uri="{FF2B5EF4-FFF2-40B4-BE49-F238E27FC236}">
                  <a16:creationId xmlns:a16="http://schemas.microsoft.com/office/drawing/2014/main" id="{2AA0E943-D919-4CEB-B02C-071196C3894B}"/>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8">
              <a:extLst>
                <a:ext uri="{FF2B5EF4-FFF2-40B4-BE49-F238E27FC236}">
                  <a16:creationId xmlns:a16="http://schemas.microsoft.com/office/drawing/2014/main" id="{84C8E3A0-5B0A-4E42-8D7F-8AD72B7EEB9F}"/>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9">
              <a:extLst>
                <a:ext uri="{FF2B5EF4-FFF2-40B4-BE49-F238E27FC236}">
                  <a16:creationId xmlns:a16="http://schemas.microsoft.com/office/drawing/2014/main" id="{AFB337AF-800D-48B1-AC3C-7094407C785E}"/>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0">
              <a:extLst>
                <a:ext uri="{FF2B5EF4-FFF2-40B4-BE49-F238E27FC236}">
                  <a16:creationId xmlns:a16="http://schemas.microsoft.com/office/drawing/2014/main" id="{0668C50E-8458-46B7-950B-DA8A456BDC2A}"/>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1">
              <a:extLst>
                <a:ext uri="{FF2B5EF4-FFF2-40B4-BE49-F238E27FC236}">
                  <a16:creationId xmlns:a16="http://schemas.microsoft.com/office/drawing/2014/main" id="{D7584DE4-BC3A-4272-9EC2-820AEA2B5343}"/>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2">
              <a:extLst>
                <a:ext uri="{FF2B5EF4-FFF2-40B4-BE49-F238E27FC236}">
                  <a16:creationId xmlns:a16="http://schemas.microsoft.com/office/drawing/2014/main" id="{B9B4B7E3-A989-41B6-8AAF-9EA9D37BCED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3">
              <a:extLst>
                <a:ext uri="{FF2B5EF4-FFF2-40B4-BE49-F238E27FC236}">
                  <a16:creationId xmlns:a16="http://schemas.microsoft.com/office/drawing/2014/main" id="{AA7E104D-B97B-425F-9A06-ECB303546BE6}"/>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4">
              <a:extLst>
                <a:ext uri="{FF2B5EF4-FFF2-40B4-BE49-F238E27FC236}">
                  <a16:creationId xmlns:a16="http://schemas.microsoft.com/office/drawing/2014/main" id="{1C6257A6-530E-47FC-8658-CEBFB1C9E9AA}"/>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5">
              <a:extLst>
                <a:ext uri="{FF2B5EF4-FFF2-40B4-BE49-F238E27FC236}">
                  <a16:creationId xmlns:a16="http://schemas.microsoft.com/office/drawing/2014/main" id="{D521D395-2F05-4776-82CD-78175ADD6F02}"/>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6">
              <a:extLst>
                <a:ext uri="{FF2B5EF4-FFF2-40B4-BE49-F238E27FC236}">
                  <a16:creationId xmlns:a16="http://schemas.microsoft.com/office/drawing/2014/main" id="{27235537-82D0-4DA8-AFC6-0C6FB90C315B}"/>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7">
              <a:extLst>
                <a:ext uri="{FF2B5EF4-FFF2-40B4-BE49-F238E27FC236}">
                  <a16:creationId xmlns:a16="http://schemas.microsoft.com/office/drawing/2014/main" id="{0362795E-9299-47FF-9E6C-0D8D595C2B4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8">
              <a:extLst>
                <a:ext uri="{FF2B5EF4-FFF2-40B4-BE49-F238E27FC236}">
                  <a16:creationId xmlns:a16="http://schemas.microsoft.com/office/drawing/2014/main" id="{68A6936D-5AA2-4C7A-A33D-F54DE95277B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9">
              <a:extLst>
                <a:ext uri="{FF2B5EF4-FFF2-40B4-BE49-F238E27FC236}">
                  <a16:creationId xmlns:a16="http://schemas.microsoft.com/office/drawing/2014/main" id="{C3FC7FF3-AA41-4F30-9631-6D65922FFEB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0">
              <a:extLst>
                <a:ext uri="{FF2B5EF4-FFF2-40B4-BE49-F238E27FC236}">
                  <a16:creationId xmlns:a16="http://schemas.microsoft.com/office/drawing/2014/main" id="{DB30AC8E-BC65-4A9B-B866-16E82FDBD2F0}"/>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1">
              <a:extLst>
                <a:ext uri="{FF2B5EF4-FFF2-40B4-BE49-F238E27FC236}">
                  <a16:creationId xmlns:a16="http://schemas.microsoft.com/office/drawing/2014/main" id="{DC0393CF-3397-4477-9737-53A7832577D2}"/>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2">
              <a:extLst>
                <a:ext uri="{FF2B5EF4-FFF2-40B4-BE49-F238E27FC236}">
                  <a16:creationId xmlns:a16="http://schemas.microsoft.com/office/drawing/2014/main" id="{C2E2E865-BA2D-42FB-B7FE-8BD5A8596978}"/>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3">
              <a:extLst>
                <a:ext uri="{FF2B5EF4-FFF2-40B4-BE49-F238E27FC236}">
                  <a16:creationId xmlns:a16="http://schemas.microsoft.com/office/drawing/2014/main" id="{F16901A6-A2E6-4390-A60D-42DAB31879C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4">
              <a:extLst>
                <a:ext uri="{FF2B5EF4-FFF2-40B4-BE49-F238E27FC236}">
                  <a16:creationId xmlns:a16="http://schemas.microsoft.com/office/drawing/2014/main" id="{EB1EAFCF-545C-46D8-9E61-20DF86180EB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5">
              <a:extLst>
                <a:ext uri="{FF2B5EF4-FFF2-40B4-BE49-F238E27FC236}">
                  <a16:creationId xmlns:a16="http://schemas.microsoft.com/office/drawing/2014/main" id="{B83A551F-4AFD-45E1-A057-203D0750A004}"/>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6">
              <a:extLst>
                <a:ext uri="{FF2B5EF4-FFF2-40B4-BE49-F238E27FC236}">
                  <a16:creationId xmlns:a16="http://schemas.microsoft.com/office/drawing/2014/main" id="{CC6C6908-A533-435A-86EF-FD2120C070C2}"/>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7">
              <a:extLst>
                <a:ext uri="{FF2B5EF4-FFF2-40B4-BE49-F238E27FC236}">
                  <a16:creationId xmlns:a16="http://schemas.microsoft.com/office/drawing/2014/main" id="{650B4F39-50F2-469A-98A9-F79E20118299}"/>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8">
              <a:extLst>
                <a:ext uri="{FF2B5EF4-FFF2-40B4-BE49-F238E27FC236}">
                  <a16:creationId xmlns:a16="http://schemas.microsoft.com/office/drawing/2014/main" id="{234C5B1B-15F3-4AEE-92A6-A0C490C897E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9">
              <a:extLst>
                <a:ext uri="{FF2B5EF4-FFF2-40B4-BE49-F238E27FC236}">
                  <a16:creationId xmlns:a16="http://schemas.microsoft.com/office/drawing/2014/main" id="{88349CF7-05A1-45DC-8883-C043D5226745}"/>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0">
              <a:extLst>
                <a:ext uri="{FF2B5EF4-FFF2-40B4-BE49-F238E27FC236}">
                  <a16:creationId xmlns:a16="http://schemas.microsoft.com/office/drawing/2014/main" id="{07D518D7-4029-47AD-812D-CCBC80A80BB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11" name="图片占位符 10">
            <a:extLst>
              <a:ext uri="{FF2B5EF4-FFF2-40B4-BE49-F238E27FC236}">
                <a16:creationId xmlns:a16="http://schemas.microsoft.com/office/drawing/2014/main" id="{082C62A7-1D0E-4362-AA63-08E997591321}"/>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t="3368" b="3368"/>
          <a:stretch>
            <a:fillRect/>
          </a:stretch>
        </p:blipFill>
        <p:spPr>
          <a:xfrm>
            <a:off x="4302179" y="0"/>
            <a:ext cx="4526326" cy="6858000"/>
          </a:xfrm>
        </p:spPr>
      </p:pic>
      <p:sp>
        <p:nvSpPr>
          <p:cNvPr id="54" name="Rectangle 53">
            <a:extLst>
              <a:ext uri="{FF2B5EF4-FFF2-40B4-BE49-F238E27FC236}">
                <a16:creationId xmlns:a16="http://schemas.microsoft.com/office/drawing/2014/main" id="{25F5FDA0-70B4-41BC-B73D-FB5131DDBF90}"/>
              </a:ext>
            </a:extLst>
          </p:cNvPr>
          <p:cNvSpPr/>
          <p:nvPr/>
        </p:nvSpPr>
        <p:spPr>
          <a:xfrm>
            <a:off x="8828505" y="0"/>
            <a:ext cx="3363495" cy="6857999"/>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a:extLst>
              <a:ext uri="{FF2B5EF4-FFF2-40B4-BE49-F238E27FC236}">
                <a16:creationId xmlns:a16="http://schemas.microsoft.com/office/drawing/2014/main" id="{3AA8BD04-6F59-4157-B3F8-CDE488E68CE9}"/>
              </a:ext>
            </a:extLst>
          </p:cNvPr>
          <p:cNvSpPr txBox="1"/>
          <p:nvPr/>
        </p:nvSpPr>
        <p:spPr>
          <a:xfrm>
            <a:off x="280618" y="857631"/>
            <a:ext cx="3792977" cy="5262979"/>
          </a:xfrm>
          <a:prstGeom prst="rect">
            <a:avLst/>
          </a:prstGeom>
          <a:noFill/>
        </p:spPr>
        <p:txBody>
          <a:bodyPr wrap="square" rtlCol="0">
            <a:spAutoFit/>
          </a:bodyPr>
          <a:lstStyle/>
          <a:p>
            <a:pPr algn="ctr"/>
            <a:r>
              <a:rPr lang="en-US" sz="4800" dirty="0">
                <a:solidFill>
                  <a:schemeClr val="tx1">
                    <a:lumMod val="75000"/>
                    <a:lumOff val="25000"/>
                  </a:schemeClr>
                </a:solidFill>
                <a:latin typeface="Times New Roman" panose="02020603050405020304" pitchFamily="18" charset="0"/>
                <a:cs typeface="Times New Roman" panose="02020603050405020304" pitchFamily="18" charset="0"/>
              </a:rPr>
              <a:t>Thái độ ngượng ngùng, xấu hổ: </a:t>
            </a:r>
            <a:r>
              <a:rPr lang="en-US" altLang="en-US" sz="4800" i="1" dirty="0">
                <a:solidFill>
                  <a:srgbClr val="000000"/>
                </a:solidFill>
                <a:latin typeface="Times New Roman" panose="02020603050405020304" pitchFamily="18" charset="0"/>
                <a:cs typeface="Times New Roman" panose="02020603050405020304" pitchFamily="18" charset="0"/>
              </a:rPr>
              <a:t>mặt đỏ ửng, nhận lại chiếc khăn, vội quay đi</a:t>
            </a:r>
            <a:r>
              <a:rPr lang="en-US" sz="4800" i="1" dirty="0">
                <a:solidFill>
                  <a:schemeClr val="tx1">
                    <a:lumMod val="75000"/>
                    <a:lumOff val="25000"/>
                  </a:schemeClr>
                </a:solidFill>
                <a:latin typeface="Times New Roman" panose="02020603050405020304" pitchFamily="18" charset="0"/>
                <a:cs typeface="Times New Roman" panose="02020603050405020304" pitchFamily="18" charset="0"/>
              </a:rPr>
              <a:t> </a:t>
            </a:r>
            <a:endParaRPr lang="id-ID" sz="6000" b="1" i="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55" name="Rectangle 1">
            <a:extLst>
              <a:ext uri="{FF2B5EF4-FFF2-40B4-BE49-F238E27FC236}">
                <a16:creationId xmlns:a16="http://schemas.microsoft.com/office/drawing/2014/main" id="{40A88521-C166-4CB6-A9E9-887373F0D8A2}"/>
              </a:ext>
            </a:extLst>
          </p:cNvPr>
          <p:cNvSpPr>
            <a:spLocks noChangeArrowheads="1"/>
          </p:cNvSpPr>
          <p:nvPr/>
        </p:nvSpPr>
        <p:spPr bwMode="auto">
          <a:xfrm>
            <a:off x="9061162" y="1026907"/>
            <a:ext cx="2905926"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Cô gái muốn tặng anh thanh niên chiếc khăn mùi xoa làm kỉ niệm</a:t>
            </a:r>
            <a:endParaRPr kumimoji="0" lang="en-US" altLang="en-US" sz="6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9152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31274" y="1658065"/>
            <a:ext cx="6378758" cy="5355800"/>
            <a:chOff x="35629" y="1798852"/>
            <a:chExt cx="5471472" cy="4189923"/>
          </a:xfrm>
        </p:grpSpPr>
        <p:sp>
          <p:nvSpPr>
            <p:cNvPr id="12" name="Rectangle 12"/>
            <p:cNvSpPr/>
            <p:nvPr/>
          </p:nvSpPr>
          <p:spPr>
            <a:xfrm>
              <a:off x="4533881" y="1798852"/>
              <a:ext cx="45719" cy="3823943"/>
            </a:xfrm>
            <a:prstGeom prst="rect">
              <a:avLst/>
            </a:prstGeom>
            <a:solidFill>
              <a:srgbClr val="C28C1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5" dirty="0"/>
            </a:p>
          </p:txBody>
        </p:sp>
        <p:grpSp>
          <p:nvGrpSpPr>
            <p:cNvPr id="13" name="Group 8"/>
            <p:cNvGrpSpPr/>
            <p:nvPr/>
          </p:nvGrpSpPr>
          <p:grpSpPr>
            <a:xfrm>
              <a:off x="3639386" y="3508929"/>
              <a:ext cx="876538" cy="892262"/>
              <a:chOff x="3639386" y="2651679"/>
              <a:chExt cx="876538" cy="892262"/>
            </a:xfrm>
          </p:grpSpPr>
          <p:grpSp>
            <p:nvGrpSpPr>
              <p:cNvPr id="33" name="Group 28"/>
              <p:cNvGrpSpPr/>
              <p:nvPr/>
            </p:nvGrpSpPr>
            <p:grpSpPr>
              <a:xfrm>
                <a:off x="3639386" y="2651679"/>
                <a:ext cx="876538" cy="892262"/>
                <a:chOff x="3394848" y="792919"/>
                <a:chExt cx="1114154" cy="1134140"/>
              </a:xfrm>
            </p:grpSpPr>
            <p:sp>
              <p:nvSpPr>
                <p:cNvPr id="35" name="Round Diagonal Corner Rectangle 29"/>
                <p:cNvSpPr/>
                <p:nvPr/>
              </p:nvSpPr>
              <p:spPr>
                <a:xfrm rot="16200000">
                  <a:off x="3384855" y="802912"/>
                  <a:ext cx="1134140" cy="1114154"/>
                </a:xfrm>
                <a:prstGeom prst="round2DiagRect">
                  <a:avLst>
                    <a:gd name="adj1" fmla="val 50000"/>
                    <a:gd name="adj2" fmla="val 0"/>
                  </a:avLst>
                </a:prstGeom>
                <a:noFill/>
                <a:ln>
                  <a:solidFill>
                    <a:srgbClr val="71BE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 Diagonal Corner Rectangle 30"/>
                <p:cNvSpPr/>
                <p:nvPr/>
              </p:nvSpPr>
              <p:spPr>
                <a:xfrm rot="16200000">
                  <a:off x="3487046" y="892037"/>
                  <a:ext cx="950796" cy="934040"/>
                </a:xfrm>
                <a:prstGeom prst="round2DiagRect">
                  <a:avLst>
                    <a:gd name="adj1" fmla="val 50000"/>
                    <a:gd name="adj2" fmla="val 0"/>
                  </a:avLst>
                </a:prstGeom>
                <a:solidFill>
                  <a:srgbClr val="71BE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36"/>
              <p:cNvSpPr>
                <a:spLocks noEditPoints="1"/>
              </p:cNvSpPr>
              <p:nvPr/>
            </p:nvSpPr>
            <p:spPr bwMode="auto">
              <a:xfrm rot="10800000" flipV="1">
                <a:off x="3900296" y="2893051"/>
                <a:ext cx="333330" cy="361978"/>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4" name="Group 5"/>
            <p:cNvGrpSpPr/>
            <p:nvPr/>
          </p:nvGrpSpPr>
          <p:grpSpPr>
            <a:xfrm>
              <a:off x="3612189" y="1949378"/>
              <a:ext cx="909546" cy="925862"/>
              <a:chOff x="3612189" y="1092128"/>
              <a:chExt cx="909546" cy="925862"/>
            </a:xfrm>
          </p:grpSpPr>
          <p:grpSp>
            <p:nvGrpSpPr>
              <p:cNvPr id="29" name="Group 4"/>
              <p:cNvGrpSpPr/>
              <p:nvPr/>
            </p:nvGrpSpPr>
            <p:grpSpPr>
              <a:xfrm>
                <a:off x="3612189" y="1092128"/>
                <a:ext cx="909546" cy="925862"/>
                <a:chOff x="3394848" y="792919"/>
                <a:chExt cx="1114154" cy="1134140"/>
              </a:xfrm>
            </p:grpSpPr>
            <p:sp>
              <p:nvSpPr>
                <p:cNvPr id="31" name="Round Diagonal Corner Rectangle 3"/>
                <p:cNvSpPr/>
                <p:nvPr/>
              </p:nvSpPr>
              <p:spPr>
                <a:xfrm rot="16200000">
                  <a:off x="3384855" y="802912"/>
                  <a:ext cx="1134140" cy="1114154"/>
                </a:xfrm>
                <a:prstGeom prst="round2DiagRect">
                  <a:avLst>
                    <a:gd name="adj1" fmla="val 50000"/>
                    <a:gd name="adj2" fmla="val 0"/>
                  </a:avLst>
                </a:prstGeom>
                <a:noFill/>
                <a:ln>
                  <a:solidFill>
                    <a:srgbClr val="C753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 Diagonal Corner Rectangle 23"/>
                <p:cNvSpPr/>
                <p:nvPr/>
              </p:nvSpPr>
              <p:spPr>
                <a:xfrm rot="16200000">
                  <a:off x="3487046" y="892037"/>
                  <a:ext cx="950796" cy="934040"/>
                </a:xfrm>
                <a:prstGeom prst="round2DiagRect">
                  <a:avLst>
                    <a:gd name="adj1" fmla="val 50000"/>
                    <a:gd name="adj2" fmla="val 0"/>
                  </a:avLst>
                </a:prstGeom>
                <a:solidFill>
                  <a:srgbClr val="C75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103"/>
              <p:cNvSpPr>
                <a:spLocks noEditPoints="1"/>
              </p:cNvSpPr>
              <p:nvPr/>
            </p:nvSpPr>
            <p:spPr bwMode="auto">
              <a:xfrm>
                <a:off x="3938236" y="1344213"/>
                <a:ext cx="295390" cy="434968"/>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5" name="Group 6"/>
            <p:cNvGrpSpPr/>
            <p:nvPr/>
          </p:nvGrpSpPr>
          <p:grpSpPr>
            <a:xfrm>
              <a:off x="4597007" y="2903637"/>
              <a:ext cx="909546" cy="925862"/>
              <a:chOff x="4597007" y="2046387"/>
              <a:chExt cx="909546" cy="925862"/>
            </a:xfrm>
          </p:grpSpPr>
          <p:grpSp>
            <p:nvGrpSpPr>
              <p:cNvPr id="25" name="Group 31"/>
              <p:cNvGrpSpPr/>
              <p:nvPr/>
            </p:nvGrpSpPr>
            <p:grpSpPr>
              <a:xfrm>
                <a:off x="4597007" y="2046387"/>
                <a:ext cx="909546" cy="925862"/>
                <a:chOff x="3394848" y="792919"/>
                <a:chExt cx="1114154" cy="1134140"/>
              </a:xfrm>
            </p:grpSpPr>
            <p:sp>
              <p:nvSpPr>
                <p:cNvPr id="27" name="Round Diagonal Corner Rectangle 32"/>
                <p:cNvSpPr/>
                <p:nvPr/>
              </p:nvSpPr>
              <p:spPr>
                <a:xfrm rot="16200000">
                  <a:off x="3384855" y="802912"/>
                  <a:ext cx="1134140" cy="1114154"/>
                </a:xfrm>
                <a:prstGeom prst="round2DiagRect">
                  <a:avLst>
                    <a:gd name="adj1" fmla="val 50000"/>
                    <a:gd name="adj2" fmla="val 0"/>
                  </a:avLst>
                </a:prstGeom>
                <a:noFill/>
                <a:ln>
                  <a:solidFill>
                    <a:srgbClr val="819F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Diagonal Corner Rectangle 33"/>
                <p:cNvSpPr/>
                <p:nvPr/>
              </p:nvSpPr>
              <p:spPr>
                <a:xfrm rot="16200000">
                  <a:off x="3487046" y="892037"/>
                  <a:ext cx="950796" cy="934040"/>
                </a:xfrm>
                <a:prstGeom prst="round2DiagRect">
                  <a:avLst>
                    <a:gd name="adj1" fmla="val 50000"/>
                    <a:gd name="adj2" fmla="val 0"/>
                  </a:avLst>
                </a:prstGeom>
                <a:solidFill>
                  <a:srgbClr val="819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Freeform 86"/>
              <p:cNvSpPr>
                <a:spLocks noEditPoints="1"/>
              </p:cNvSpPr>
              <p:nvPr/>
            </p:nvSpPr>
            <p:spPr bwMode="auto">
              <a:xfrm flipH="1">
                <a:off x="4915493" y="2277192"/>
                <a:ext cx="265002" cy="44587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68580" tIns="34290" rIns="68580" bIns="34290" numCol="1" anchor="t" anchorCtr="0" compatLnSpc="1"/>
              <a:lstStyle/>
              <a:p>
                <a:endParaRPr lang="en-US" sz="1015" dirty="0"/>
              </a:p>
            </p:txBody>
          </p:sp>
        </p:grpSp>
        <p:grpSp>
          <p:nvGrpSpPr>
            <p:cNvPr id="16" name="Group 45"/>
            <p:cNvGrpSpPr/>
            <p:nvPr/>
          </p:nvGrpSpPr>
          <p:grpSpPr>
            <a:xfrm>
              <a:off x="35629" y="4964647"/>
              <a:ext cx="1024128" cy="1024128"/>
              <a:chOff x="-10809" y="2580056"/>
              <a:chExt cx="2574255" cy="2563444"/>
            </a:xfrm>
            <a:noFill/>
          </p:grpSpPr>
          <p:sp>
            <p:nvSpPr>
              <p:cNvPr id="22" name="Right Triangle 17"/>
              <p:cNvSpPr/>
              <p:nvPr/>
            </p:nvSpPr>
            <p:spPr>
              <a:xfrm>
                <a:off x="-10808" y="2580056"/>
                <a:ext cx="2574254" cy="2563443"/>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17"/>
              <p:cNvSpPr/>
              <p:nvPr/>
            </p:nvSpPr>
            <p:spPr>
              <a:xfrm>
                <a:off x="-10809" y="2649416"/>
                <a:ext cx="2504603" cy="2494084"/>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ight Triangle 17"/>
              <p:cNvSpPr/>
              <p:nvPr/>
            </p:nvSpPr>
            <p:spPr>
              <a:xfrm>
                <a:off x="-10809" y="2720143"/>
                <a:ext cx="2433577" cy="2423357"/>
              </a:xfrm>
              <a:custGeom>
                <a:avLst/>
                <a:gdLst>
                  <a:gd name="connsiteX0" fmla="*/ 0 w 2407162"/>
                  <a:gd name="connsiteY0" fmla="*/ 2397053 h 2397053"/>
                  <a:gd name="connsiteX1" fmla="*/ 0 w 2407162"/>
                  <a:gd name="connsiteY1" fmla="*/ 0 h 2397053"/>
                  <a:gd name="connsiteX2" fmla="*/ 2407162 w 2407162"/>
                  <a:gd name="connsiteY2" fmla="*/ 2397053 h 2397053"/>
                  <a:gd name="connsiteX3" fmla="*/ 0 w 2407162"/>
                  <a:gd name="connsiteY3" fmla="*/ 2397053 h 2397053"/>
                  <a:gd name="connsiteX0-1" fmla="*/ 0 w 2407162"/>
                  <a:gd name="connsiteY0-2" fmla="*/ 2397053 h 2397053"/>
                  <a:gd name="connsiteX1-3" fmla="*/ 0 w 2407162"/>
                  <a:gd name="connsiteY1-4" fmla="*/ 0 h 2397053"/>
                  <a:gd name="connsiteX2-5" fmla="*/ 2407162 w 2407162"/>
                  <a:gd name="connsiteY2-6" fmla="*/ 2397053 h 2397053"/>
                  <a:gd name="connsiteX3-7" fmla="*/ 0 w 2407162"/>
                  <a:gd name="connsiteY3-8" fmla="*/ 2397053 h 2397053"/>
                  <a:gd name="connsiteX0-9" fmla="*/ 0 w 2407162"/>
                  <a:gd name="connsiteY0-10" fmla="*/ 2397053 h 2397053"/>
                  <a:gd name="connsiteX1-11" fmla="*/ 0 w 2407162"/>
                  <a:gd name="connsiteY1-12" fmla="*/ 0 h 2397053"/>
                  <a:gd name="connsiteX2-13" fmla="*/ 2407162 w 2407162"/>
                  <a:gd name="connsiteY2-14" fmla="*/ 2397053 h 2397053"/>
                  <a:gd name="connsiteX3-15" fmla="*/ 0 w 2407162"/>
                  <a:gd name="connsiteY3-16" fmla="*/ 2397053 h 2397053"/>
                  <a:gd name="connsiteX0-17" fmla="*/ 0 w 2407162"/>
                  <a:gd name="connsiteY0-18" fmla="*/ 2397053 h 2397053"/>
                  <a:gd name="connsiteX1-19" fmla="*/ 0 w 2407162"/>
                  <a:gd name="connsiteY1-20" fmla="*/ 0 h 2397053"/>
                  <a:gd name="connsiteX2-21" fmla="*/ 2407162 w 2407162"/>
                  <a:gd name="connsiteY2-22" fmla="*/ 2397053 h 2397053"/>
                  <a:gd name="connsiteX3-23" fmla="*/ 0 w 2407162"/>
                  <a:gd name="connsiteY3-24" fmla="*/ 2397053 h 2397053"/>
                </a:gdLst>
                <a:ahLst/>
                <a:cxnLst>
                  <a:cxn ang="0">
                    <a:pos x="connsiteX0-1" y="connsiteY0-2"/>
                  </a:cxn>
                  <a:cxn ang="0">
                    <a:pos x="connsiteX1-3" y="connsiteY1-4"/>
                  </a:cxn>
                  <a:cxn ang="0">
                    <a:pos x="connsiteX2-5" y="connsiteY2-6"/>
                  </a:cxn>
                  <a:cxn ang="0">
                    <a:pos x="connsiteX3-7" y="connsiteY3-8"/>
                  </a:cxn>
                </a:cxnLst>
                <a:rect l="l" t="t" r="r" b="b"/>
                <a:pathLst>
                  <a:path w="2407162" h="2397053">
                    <a:moveTo>
                      <a:pt x="0" y="2397053"/>
                    </a:moveTo>
                    <a:lnTo>
                      <a:pt x="0" y="0"/>
                    </a:lnTo>
                    <a:cubicBezTo>
                      <a:pt x="536664" y="1252310"/>
                      <a:pt x="1729820" y="2082589"/>
                      <a:pt x="2407162" y="2397053"/>
                    </a:cubicBezTo>
                    <a:lnTo>
                      <a:pt x="0" y="23970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7"/>
            <p:cNvGrpSpPr/>
            <p:nvPr/>
          </p:nvGrpSpPr>
          <p:grpSpPr>
            <a:xfrm>
              <a:off x="4597555" y="4439255"/>
              <a:ext cx="909546" cy="925862"/>
              <a:chOff x="4597555" y="3582005"/>
              <a:chExt cx="909546" cy="925862"/>
            </a:xfrm>
          </p:grpSpPr>
          <p:grpSp>
            <p:nvGrpSpPr>
              <p:cNvPr id="18" name="Group 34"/>
              <p:cNvGrpSpPr/>
              <p:nvPr/>
            </p:nvGrpSpPr>
            <p:grpSpPr>
              <a:xfrm>
                <a:off x="4597555" y="3582005"/>
                <a:ext cx="909546" cy="925862"/>
                <a:chOff x="3394848" y="792919"/>
                <a:chExt cx="1114154" cy="1134140"/>
              </a:xfrm>
            </p:grpSpPr>
            <p:sp>
              <p:nvSpPr>
                <p:cNvPr id="20" name="Round Diagonal Corner Rectangle 35"/>
                <p:cNvSpPr/>
                <p:nvPr/>
              </p:nvSpPr>
              <p:spPr>
                <a:xfrm rot="16200000">
                  <a:off x="3384855" y="802912"/>
                  <a:ext cx="1134140" cy="1114154"/>
                </a:xfrm>
                <a:prstGeom prst="round2DiagRect">
                  <a:avLst>
                    <a:gd name="adj1" fmla="val 50000"/>
                    <a:gd name="adj2" fmla="val 0"/>
                  </a:avLst>
                </a:prstGeom>
                <a:noFill/>
                <a:ln>
                  <a:solidFill>
                    <a:srgbClr val="F7B7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 Diagonal Corner Rectangle 36"/>
                <p:cNvSpPr/>
                <p:nvPr/>
              </p:nvSpPr>
              <p:spPr>
                <a:xfrm rot="16200000">
                  <a:off x="3487046" y="892037"/>
                  <a:ext cx="950796" cy="934040"/>
                </a:xfrm>
                <a:prstGeom prst="round2DiagRect">
                  <a:avLst>
                    <a:gd name="adj1" fmla="val 50000"/>
                    <a:gd name="adj2" fmla="val 0"/>
                  </a:avLst>
                </a:prstGeom>
                <a:solidFill>
                  <a:srgbClr val="F7B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01"/>
              <p:cNvSpPr>
                <a:spLocks noEditPoints="1"/>
              </p:cNvSpPr>
              <p:nvPr/>
            </p:nvSpPr>
            <p:spPr bwMode="auto">
              <a:xfrm>
                <a:off x="4839897" y="3895194"/>
                <a:ext cx="440940" cy="292190"/>
              </a:xfrm>
              <a:custGeom>
                <a:avLst/>
                <a:gdLst/>
                <a:ahLst/>
                <a:cxnLst>
                  <a:cxn ang="0">
                    <a:pos x="77" y="43"/>
                  </a:cxn>
                  <a:cxn ang="0">
                    <a:pos x="77" y="47"/>
                  </a:cxn>
                  <a:cxn ang="0">
                    <a:pos x="70" y="51"/>
                  </a:cxn>
                  <a:cxn ang="0">
                    <a:pos x="6" y="51"/>
                  </a:cxn>
                  <a:cxn ang="0">
                    <a:pos x="0" y="47"/>
                  </a:cxn>
                  <a:cxn ang="0">
                    <a:pos x="0" y="43"/>
                  </a:cxn>
                  <a:cxn ang="0">
                    <a:pos x="6" y="43"/>
                  </a:cxn>
                  <a:cxn ang="0">
                    <a:pos x="70" y="43"/>
                  </a:cxn>
                  <a:cxn ang="0">
                    <a:pos x="77" y="43"/>
                  </a:cxn>
                  <a:cxn ang="0">
                    <a:pos x="10" y="34"/>
                  </a:cxn>
                  <a:cxn ang="0">
                    <a:pos x="10" y="6"/>
                  </a:cxn>
                  <a:cxn ang="0">
                    <a:pos x="16" y="0"/>
                  </a:cxn>
                  <a:cxn ang="0">
                    <a:pos x="60" y="0"/>
                  </a:cxn>
                  <a:cxn ang="0">
                    <a:pos x="67" y="6"/>
                  </a:cxn>
                  <a:cxn ang="0">
                    <a:pos x="67" y="34"/>
                  </a:cxn>
                  <a:cxn ang="0">
                    <a:pos x="60" y="41"/>
                  </a:cxn>
                  <a:cxn ang="0">
                    <a:pos x="16" y="41"/>
                  </a:cxn>
                  <a:cxn ang="0">
                    <a:pos x="10" y="34"/>
                  </a:cxn>
                  <a:cxn ang="0">
                    <a:pos x="15" y="34"/>
                  </a:cxn>
                  <a:cxn ang="0">
                    <a:pos x="16" y="36"/>
                  </a:cxn>
                  <a:cxn ang="0">
                    <a:pos x="60" y="36"/>
                  </a:cxn>
                  <a:cxn ang="0">
                    <a:pos x="61" y="34"/>
                  </a:cxn>
                  <a:cxn ang="0">
                    <a:pos x="61" y="6"/>
                  </a:cxn>
                  <a:cxn ang="0">
                    <a:pos x="60" y="5"/>
                  </a:cxn>
                  <a:cxn ang="0">
                    <a:pos x="16" y="5"/>
                  </a:cxn>
                  <a:cxn ang="0">
                    <a:pos x="15" y="6"/>
                  </a:cxn>
                  <a:cxn ang="0">
                    <a:pos x="15" y="34"/>
                  </a:cxn>
                  <a:cxn ang="0">
                    <a:pos x="42" y="47"/>
                  </a:cxn>
                  <a:cxn ang="0">
                    <a:pos x="42" y="46"/>
                  </a:cxn>
                  <a:cxn ang="0">
                    <a:pos x="35" y="46"/>
                  </a:cxn>
                  <a:cxn ang="0">
                    <a:pos x="34" y="47"/>
                  </a:cxn>
                  <a:cxn ang="0">
                    <a:pos x="35" y="47"/>
                  </a:cxn>
                  <a:cxn ang="0">
                    <a:pos x="42" y="47"/>
                  </a:cxn>
                  <a:cxn ang="0">
                    <a:pos x="42" y="47"/>
                  </a:cxn>
                </a:cxnLst>
                <a:rect l="0" t="0" r="r" b="b"/>
                <a:pathLst>
                  <a:path w="77" h="51">
                    <a:moveTo>
                      <a:pt x="77" y="43"/>
                    </a:moveTo>
                    <a:cubicBezTo>
                      <a:pt x="77" y="47"/>
                      <a:pt x="77" y="47"/>
                      <a:pt x="77" y="47"/>
                    </a:cubicBezTo>
                    <a:cubicBezTo>
                      <a:pt x="77" y="49"/>
                      <a:pt x="74" y="51"/>
                      <a:pt x="70" y="51"/>
                    </a:cubicBezTo>
                    <a:cubicBezTo>
                      <a:pt x="6" y="51"/>
                      <a:pt x="6" y="51"/>
                      <a:pt x="6" y="51"/>
                    </a:cubicBezTo>
                    <a:cubicBezTo>
                      <a:pt x="3" y="51"/>
                      <a:pt x="0" y="49"/>
                      <a:pt x="0" y="47"/>
                    </a:cubicBezTo>
                    <a:cubicBezTo>
                      <a:pt x="0" y="43"/>
                      <a:pt x="0" y="43"/>
                      <a:pt x="0" y="43"/>
                    </a:cubicBezTo>
                    <a:cubicBezTo>
                      <a:pt x="6" y="43"/>
                      <a:pt x="6" y="43"/>
                      <a:pt x="6" y="43"/>
                    </a:cubicBezTo>
                    <a:cubicBezTo>
                      <a:pt x="70" y="43"/>
                      <a:pt x="70" y="43"/>
                      <a:pt x="70" y="43"/>
                    </a:cubicBezTo>
                    <a:lnTo>
                      <a:pt x="77" y="43"/>
                    </a:lnTo>
                    <a:close/>
                    <a:moveTo>
                      <a:pt x="10" y="34"/>
                    </a:moveTo>
                    <a:cubicBezTo>
                      <a:pt x="10" y="6"/>
                      <a:pt x="10" y="6"/>
                      <a:pt x="10" y="6"/>
                    </a:cubicBezTo>
                    <a:cubicBezTo>
                      <a:pt x="10" y="2"/>
                      <a:pt x="13" y="0"/>
                      <a:pt x="16" y="0"/>
                    </a:cubicBezTo>
                    <a:cubicBezTo>
                      <a:pt x="60" y="0"/>
                      <a:pt x="60" y="0"/>
                      <a:pt x="60" y="0"/>
                    </a:cubicBezTo>
                    <a:cubicBezTo>
                      <a:pt x="64" y="0"/>
                      <a:pt x="67" y="2"/>
                      <a:pt x="67" y="6"/>
                    </a:cubicBezTo>
                    <a:cubicBezTo>
                      <a:pt x="67" y="34"/>
                      <a:pt x="67" y="34"/>
                      <a:pt x="67" y="34"/>
                    </a:cubicBezTo>
                    <a:cubicBezTo>
                      <a:pt x="67" y="38"/>
                      <a:pt x="64" y="41"/>
                      <a:pt x="60" y="41"/>
                    </a:cubicBezTo>
                    <a:cubicBezTo>
                      <a:pt x="16" y="41"/>
                      <a:pt x="16" y="41"/>
                      <a:pt x="16" y="41"/>
                    </a:cubicBezTo>
                    <a:cubicBezTo>
                      <a:pt x="13" y="41"/>
                      <a:pt x="10" y="38"/>
                      <a:pt x="10" y="34"/>
                    </a:cubicBezTo>
                    <a:close/>
                    <a:moveTo>
                      <a:pt x="15" y="34"/>
                    </a:moveTo>
                    <a:cubicBezTo>
                      <a:pt x="15" y="35"/>
                      <a:pt x="16" y="36"/>
                      <a:pt x="16" y="36"/>
                    </a:cubicBezTo>
                    <a:cubicBezTo>
                      <a:pt x="60" y="36"/>
                      <a:pt x="60" y="36"/>
                      <a:pt x="60" y="36"/>
                    </a:cubicBezTo>
                    <a:cubicBezTo>
                      <a:pt x="61" y="36"/>
                      <a:pt x="61" y="35"/>
                      <a:pt x="61" y="34"/>
                    </a:cubicBezTo>
                    <a:cubicBezTo>
                      <a:pt x="61" y="6"/>
                      <a:pt x="61" y="6"/>
                      <a:pt x="61" y="6"/>
                    </a:cubicBezTo>
                    <a:cubicBezTo>
                      <a:pt x="61" y="5"/>
                      <a:pt x="61" y="5"/>
                      <a:pt x="60" y="5"/>
                    </a:cubicBezTo>
                    <a:cubicBezTo>
                      <a:pt x="16" y="5"/>
                      <a:pt x="16" y="5"/>
                      <a:pt x="16" y="5"/>
                    </a:cubicBezTo>
                    <a:cubicBezTo>
                      <a:pt x="16" y="5"/>
                      <a:pt x="15" y="5"/>
                      <a:pt x="15" y="6"/>
                    </a:cubicBezTo>
                    <a:lnTo>
                      <a:pt x="15" y="34"/>
                    </a:lnTo>
                    <a:close/>
                    <a:moveTo>
                      <a:pt x="42" y="47"/>
                    </a:moveTo>
                    <a:cubicBezTo>
                      <a:pt x="42" y="46"/>
                      <a:pt x="42" y="46"/>
                      <a:pt x="42" y="46"/>
                    </a:cubicBezTo>
                    <a:cubicBezTo>
                      <a:pt x="35" y="46"/>
                      <a:pt x="35" y="46"/>
                      <a:pt x="35" y="46"/>
                    </a:cubicBezTo>
                    <a:cubicBezTo>
                      <a:pt x="35" y="46"/>
                      <a:pt x="34" y="46"/>
                      <a:pt x="34" y="47"/>
                    </a:cubicBezTo>
                    <a:cubicBezTo>
                      <a:pt x="34" y="47"/>
                      <a:pt x="35" y="47"/>
                      <a:pt x="35" y="47"/>
                    </a:cubicBezTo>
                    <a:cubicBezTo>
                      <a:pt x="42" y="47"/>
                      <a:pt x="42" y="47"/>
                      <a:pt x="42" y="47"/>
                    </a:cubicBezTo>
                    <a:cubicBezTo>
                      <a:pt x="42" y="47"/>
                      <a:pt x="42" y="47"/>
                      <a:pt x="42" y="47"/>
                    </a:cubicBezTo>
                    <a:close/>
                  </a:path>
                </a:pathLst>
              </a:custGeom>
              <a:solidFill>
                <a:schemeClr val="bg1"/>
              </a:solidFill>
              <a:ln w="9525">
                <a:noFill/>
                <a:round/>
              </a:ln>
            </p:spPr>
            <p:txBody>
              <a:bodyPr vert="horz" wrap="square" lIns="91440" tIns="45720" rIns="91440" bIns="45720" numCol="1" anchor="t" anchorCtr="0" compatLnSpc="1"/>
              <a:lstStyle/>
              <a:p>
                <a:endParaRPr lang="en-US"/>
              </a:p>
            </p:txBody>
          </p:sp>
        </p:grpSp>
      </p:grpSp>
      <p:sp>
        <p:nvSpPr>
          <p:cNvPr id="41" name="Text Placeholder 32">
            <a:extLst>
              <a:ext uri="{FF2B5EF4-FFF2-40B4-BE49-F238E27FC236}">
                <a16:creationId xmlns:a16="http://schemas.microsoft.com/office/drawing/2014/main" id="{0E55080D-566A-44F1-8351-543F2A9D7AC7}"/>
              </a:ext>
            </a:extLst>
          </p:cNvPr>
          <p:cNvSpPr txBox="1"/>
          <p:nvPr/>
        </p:nvSpPr>
        <p:spPr>
          <a:xfrm>
            <a:off x="7658101" y="3254771"/>
            <a:ext cx="3917372"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2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nhóm</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bất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kì</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lên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bốc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và</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diễn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trong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1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phút</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Text Placeholder 32">
            <a:extLst>
              <a:ext uri="{FF2B5EF4-FFF2-40B4-BE49-F238E27FC236}">
                <a16:creationId xmlns:a16="http://schemas.microsoft.com/office/drawing/2014/main" id="{B77B522E-0F40-4639-858E-DF9B6E27A1D4}"/>
              </a:ext>
            </a:extLst>
          </p:cNvPr>
          <p:cNvSpPr txBox="1"/>
          <p:nvPr/>
        </p:nvSpPr>
        <p:spPr>
          <a:xfrm>
            <a:off x="865032" y="1928231"/>
            <a:ext cx="3467978"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GV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viết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các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tình</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huống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cho</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vào</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hộp</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TextBox 2">
            <a:extLst>
              <a:ext uri="{FF2B5EF4-FFF2-40B4-BE49-F238E27FC236}">
                <a16:creationId xmlns:a16="http://schemas.microsoft.com/office/drawing/2014/main" id="{0943716F-45ED-402C-81D6-AD57091A6FEE}"/>
              </a:ext>
            </a:extLst>
          </p:cNvPr>
          <p:cNvSpPr txBox="1"/>
          <p:nvPr/>
        </p:nvSpPr>
        <p:spPr>
          <a:xfrm flipH="1">
            <a:off x="4044592" y="99913"/>
            <a:ext cx="4102816" cy="1323439"/>
          </a:xfrm>
          <a:prstGeom prst="rect">
            <a:avLst/>
          </a:prstGeom>
          <a:noFill/>
        </p:spPr>
        <p:txBody>
          <a:bodyPr wrap="square" rtlCol="0">
            <a:spAutoFit/>
          </a:bodyPr>
          <a:lstStyle/>
          <a:p>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Luật</a:t>
            </a:r>
            <a:r>
              <a:rPr lang="en-SG"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rPr>
              <a:t> </a:t>
            </a:r>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ch</a:t>
            </a:r>
            <a:r>
              <a:rPr lang="vi-VN"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rPr>
              <a:t>ơ</a:t>
            </a:r>
            <a:r>
              <a:rPr lang="en-SG" sz="8000" b="1" dirty="0" err="1">
                <a:effectLst>
                  <a:glow rad="63500">
                    <a:schemeClr val="accent1">
                      <a:satMod val="175000"/>
                      <a:alpha val="40000"/>
                    </a:schemeClr>
                  </a:glow>
                </a:effectLst>
                <a:latin typeface="Amazone" panose="03020702060507090A04" pitchFamily="66" charset="0"/>
                <a:cs typeface="Times New Roman" panose="02020603050405020304" pitchFamily="18" charset="0"/>
              </a:rPr>
              <a:t>i</a:t>
            </a:r>
            <a:endParaRPr lang="en-SG" sz="8000" b="1" dirty="0">
              <a:effectLst>
                <a:glow rad="63500">
                  <a:schemeClr val="accent1">
                    <a:satMod val="175000"/>
                    <a:alpha val="40000"/>
                  </a:schemeClr>
                </a:glow>
              </a:effectLst>
              <a:latin typeface="Amazone" panose="03020702060507090A04" pitchFamily="66" charset="0"/>
              <a:cs typeface="Times New Roman" panose="02020603050405020304" pitchFamily="18" charset="0"/>
            </a:endParaRPr>
          </a:p>
        </p:txBody>
      </p:sp>
      <p:sp>
        <p:nvSpPr>
          <p:cNvPr id="45" name="Text Placeholder 32">
            <a:extLst>
              <a:ext uri="{FF2B5EF4-FFF2-40B4-BE49-F238E27FC236}">
                <a16:creationId xmlns:a16="http://schemas.microsoft.com/office/drawing/2014/main" id="{95BFCC6A-3598-4D07-8BC9-D8D0FE7960EA}"/>
              </a:ext>
            </a:extLst>
          </p:cNvPr>
          <p:cNvSpPr txBox="1"/>
          <p:nvPr/>
        </p:nvSpPr>
        <p:spPr>
          <a:xfrm>
            <a:off x="7810501" y="5277534"/>
            <a:ext cx="3917372"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Đúng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được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1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điểm</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cộng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sai</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nhường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quyền</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Text Placeholder 32">
            <a:extLst>
              <a:ext uri="{FF2B5EF4-FFF2-40B4-BE49-F238E27FC236}">
                <a16:creationId xmlns:a16="http://schemas.microsoft.com/office/drawing/2014/main" id="{19BED8B5-CD2F-46AA-9DCC-5BA12A3EDC04}"/>
              </a:ext>
            </a:extLst>
          </p:cNvPr>
          <p:cNvSpPr txBox="1"/>
          <p:nvPr/>
        </p:nvSpPr>
        <p:spPr>
          <a:xfrm>
            <a:off x="831274" y="3870950"/>
            <a:ext cx="3681583" cy="542366"/>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3200" dirty="0">
                <a:latin typeface="Times New Roman" panose="02020603050405020304" pitchFamily="18" charset="0"/>
                <a:ea typeface="微软雅黑" panose="020B0503020204020204" pitchFamily="34" charset="-122"/>
                <a:cs typeface="Times New Roman" panose="02020603050405020304" pitchFamily="18" charset="0"/>
              </a:rPr>
              <a:t>HS ở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dưới</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đoán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ý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của</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các</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nhân</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vật</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trong</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tình</a:t>
            </a:r>
            <a:r>
              <a:rPr lang="en-US" sz="3200" dirty="0">
                <a:latin typeface="Times New Roman" panose="02020603050405020304" pitchFamily="18" charset="0"/>
                <a:ea typeface="微软雅黑" panose="020B0503020204020204" pitchFamily="34" charset="-122"/>
                <a:cs typeface="Times New Roman" panose="02020603050405020304" pitchFamily="18" charset="0"/>
              </a:rPr>
              <a:t> </a:t>
            </a:r>
            <a:r>
              <a:rPr lang="en-US" sz="3200" dirty="0" err="1">
                <a:latin typeface="Times New Roman" panose="02020603050405020304" pitchFamily="18" charset="0"/>
                <a:ea typeface="微软雅黑" panose="020B0503020204020204" pitchFamily="34" charset="-122"/>
                <a:cs typeface="Times New Roman" panose="02020603050405020304" pitchFamily="18" charset="0"/>
              </a:rPr>
              <a:t>huống</a:t>
            </a:r>
            <a:endParaRPr lang="en-US" sz="32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randombar(horizontal)">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randombar(horizontal)">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randombar(horizontal)">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3"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42C189F-CC8C-4682-88AA-4E24C9D02144}"/>
              </a:ext>
            </a:extLst>
          </p:cNvPr>
          <p:cNvGrpSpPr/>
          <p:nvPr/>
        </p:nvGrpSpPr>
        <p:grpSpPr>
          <a:xfrm>
            <a:off x="6810535" y="3598741"/>
            <a:ext cx="3180174" cy="3180174"/>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C18C9223-4FD6-46BC-9D66-B5926FF3693C}"/>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6B64D138-8D6A-4CED-A5EF-C799F60DA72F}"/>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F167323-892E-43A1-BE9E-688F6079B3D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14A42F66-EAF4-438B-82E5-AEECA3211246}"/>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581A5FE7-1915-4095-92F4-94461EE1A81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3A6A00E0-908C-40A2-A924-905DAC24462B}"/>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B9361E2C-C8AA-446E-B47D-784C3A3462D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1F9F1881-6CB2-4CC3-A3E3-3442E5D94A7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B9AD6DE9-20B8-4D7E-BDDA-CA080B097A3E}"/>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A825844-286A-4C11-8E9C-7B19A597CC1D}"/>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66D26519-7DC4-45B9-B034-3388BC39E8E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F622C37B-4812-4243-B43C-B31B052C480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DD2E94F3-ACC7-4A5A-9D6C-9C963157F9F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F5347DAA-0B23-4839-A297-96BBBE0B56F2}"/>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BA8ECD3B-FAC9-492B-A968-B67D202B6B8B}"/>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EC39CDB5-807C-438F-8298-8CCAC06155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95F45973-3567-41E3-913F-59F44B3A904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4C76DE3-DFB8-4781-8481-154CB07ED5D2}"/>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B599AE54-75F9-4664-AB4E-D549A10C224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688E5C5C-4C70-4402-97AE-E9709FB209E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E2B13ED-C456-493B-A87A-775B6EB76DE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179A4B92-3C9F-4075-9670-477A92CF9401}"/>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74B0A69E-64DE-4F9B-BDAC-48BE03D5A3AF}"/>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CF771452-9327-4B75-AC05-F56E1DB0F87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A9A89349-F95A-4A29-A787-84705CC30ED3}"/>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1" name="Rectangle 10">
            <a:extLst>
              <a:ext uri="{FF2B5EF4-FFF2-40B4-BE49-F238E27FC236}">
                <a16:creationId xmlns:a16="http://schemas.microsoft.com/office/drawing/2014/main" id="{06255A3C-1EC3-4C6D-8707-E908E6C7C697}"/>
              </a:ext>
            </a:extLst>
          </p:cNvPr>
          <p:cNvSpPr/>
          <p:nvPr/>
        </p:nvSpPr>
        <p:spPr>
          <a:xfrm flipH="1">
            <a:off x="-5001" y="0"/>
            <a:ext cx="3362797"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图片占位符 7">
            <a:extLst>
              <a:ext uri="{FF2B5EF4-FFF2-40B4-BE49-F238E27FC236}">
                <a16:creationId xmlns:a16="http://schemas.microsoft.com/office/drawing/2014/main" id="{1042CBC8-94E0-4BF9-A86B-AC4B4569898E}"/>
              </a:ext>
            </a:extLst>
          </p:cNvPr>
          <p:cNvPicPr>
            <a:picLocks noGrp="1" noChangeAspect="1"/>
          </p:cNvPicPr>
          <p:nvPr>
            <p:ph type="pic" sz="quarter" idx="25"/>
          </p:nvPr>
        </p:nvPicPr>
        <p:blipFill>
          <a:blip r:embed="rId3" cstate="print">
            <a:extLst>
              <a:ext uri="{28A0092B-C50C-407E-A947-70E740481C1C}">
                <a14:useLocalDpi xmlns:a14="http://schemas.microsoft.com/office/drawing/2010/main" val="0"/>
              </a:ext>
            </a:extLst>
          </a:blip>
          <a:srcRect l="16667" r="16667"/>
          <a:stretch>
            <a:fillRect/>
          </a:stretch>
        </p:blipFill>
        <p:spPr/>
      </p:pic>
      <p:pic>
        <p:nvPicPr>
          <p:cNvPr id="41" name="图片占位符 40">
            <a:extLst>
              <a:ext uri="{FF2B5EF4-FFF2-40B4-BE49-F238E27FC236}">
                <a16:creationId xmlns:a16="http://schemas.microsoft.com/office/drawing/2014/main" id="{DE6B9992-5F92-45F4-BAB0-B554A7BCA989}"/>
              </a:ext>
            </a:extLst>
          </p:cNvPr>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21845" r="21845"/>
          <a:stretch>
            <a:fillRect/>
          </a:stretch>
        </p:blipFill>
        <p:spPr/>
      </p:pic>
      <p:pic>
        <p:nvPicPr>
          <p:cNvPr id="43" name="图片占位符 42">
            <a:extLst>
              <a:ext uri="{FF2B5EF4-FFF2-40B4-BE49-F238E27FC236}">
                <a16:creationId xmlns:a16="http://schemas.microsoft.com/office/drawing/2014/main" id="{029A0699-6CAC-405D-A137-7B3F9A7972AC}"/>
              </a:ext>
            </a:extLst>
          </p:cNvPr>
          <p:cNvPicPr>
            <a:picLocks noGrp="1" noChangeAspect="1"/>
          </p:cNvPicPr>
          <p:nvPr>
            <p:ph type="pic" sz="quarter" idx="27"/>
          </p:nvPr>
        </p:nvPicPr>
        <p:blipFill>
          <a:blip r:embed="rId5" cstate="print">
            <a:extLst>
              <a:ext uri="{28A0092B-C50C-407E-A947-70E740481C1C}">
                <a14:useLocalDpi xmlns:a14="http://schemas.microsoft.com/office/drawing/2010/main" val="0"/>
              </a:ext>
            </a:extLst>
          </a:blip>
          <a:srcRect t="10000" b="10000"/>
          <a:stretch>
            <a:fillRect/>
          </a:stretch>
        </p:blipFill>
        <p:spPr/>
      </p:pic>
      <p:sp>
        <p:nvSpPr>
          <p:cNvPr id="38" name="TextBox 37">
            <a:extLst>
              <a:ext uri="{FF2B5EF4-FFF2-40B4-BE49-F238E27FC236}">
                <a16:creationId xmlns:a16="http://schemas.microsoft.com/office/drawing/2014/main" id="{1F19BEFE-83F8-4CFD-977E-498C80BAAEC5}"/>
              </a:ext>
            </a:extLst>
          </p:cNvPr>
          <p:cNvSpPr txBox="1"/>
          <p:nvPr/>
        </p:nvSpPr>
        <p:spPr>
          <a:xfrm rot="16200000">
            <a:off x="-1093528" y="2407714"/>
            <a:ext cx="4689525" cy="2215991"/>
          </a:xfrm>
          <a:prstGeom prst="rect">
            <a:avLst/>
          </a:prstGeom>
          <a:noFill/>
        </p:spPr>
        <p:txBody>
          <a:bodyPr wrap="square" rtlCol="0">
            <a:spAutoFit/>
          </a:bodyPr>
          <a:lstStyle/>
          <a:p>
            <a:r>
              <a:rPr lang="en-US" sz="13800" b="1" dirty="0" err="1">
                <a:solidFill>
                  <a:schemeClr val="tx1">
                    <a:lumMod val="75000"/>
                    <a:lumOff val="25000"/>
                  </a:schemeClr>
                </a:solidFill>
                <a:latin typeface="Amazone" panose="03020702060507090A04" pitchFamily="66" charset="0"/>
              </a:rPr>
              <a:t>Lưu</a:t>
            </a:r>
            <a:r>
              <a:rPr lang="en-US" sz="13800" b="1" dirty="0">
                <a:solidFill>
                  <a:schemeClr val="tx1">
                    <a:lumMod val="75000"/>
                    <a:lumOff val="25000"/>
                  </a:schemeClr>
                </a:solidFill>
                <a:latin typeface="Amazone" panose="03020702060507090A04" pitchFamily="66" charset="0"/>
              </a:rPr>
              <a:t> ý</a:t>
            </a:r>
            <a:endParaRPr lang="id-ID" sz="19900" b="1" dirty="0">
              <a:solidFill>
                <a:schemeClr val="tx1">
                  <a:lumMod val="75000"/>
                  <a:lumOff val="25000"/>
                </a:schemeClr>
              </a:solidFill>
              <a:latin typeface="Amazone" panose="03020702060507090A04" pitchFamily="66" charset="0"/>
            </a:endParaRPr>
          </a:p>
        </p:txBody>
      </p:sp>
      <p:sp>
        <p:nvSpPr>
          <p:cNvPr id="39" name="Rectangle 38">
            <a:extLst>
              <a:ext uri="{FF2B5EF4-FFF2-40B4-BE49-F238E27FC236}">
                <a16:creationId xmlns:a16="http://schemas.microsoft.com/office/drawing/2014/main" id="{C338D6EE-8AB9-4271-876F-4E6DF2C4F3F6}"/>
              </a:ext>
            </a:extLst>
          </p:cNvPr>
          <p:cNvSpPr/>
          <p:nvPr/>
        </p:nvSpPr>
        <p:spPr>
          <a:xfrm>
            <a:off x="4595787" y="780725"/>
            <a:ext cx="6428967" cy="1077218"/>
          </a:xfrm>
          <a:prstGeom prst="rect">
            <a:avLst/>
          </a:prstGeom>
        </p:spPr>
        <p:txBody>
          <a:bodyPr wrap="square">
            <a:spAutoFit/>
          </a:bodyPr>
          <a:lstStyle/>
          <a:p>
            <a:pPr algn="just">
              <a:spcBef>
                <a:spcPct val="0"/>
              </a:spcBef>
              <a:buClrTx/>
            </a:pPr>
            <a:r>
              <a:rPr lang="en-US" altLang="en-US" sz="3200" b="1" dirty="0">
                <a:solidFill>
                  <a:srgbClr val="0070C0"/>
                </a:solidFill>
                <a:latin typeface="Times New Roman" panose="02020603050405020304" pitchFamily="18" charset="0"/>
              </a:rPr>
              <a:t>Hàm ý phụ thuộc vào tình huống giao tiếp.</a:t>
            </a:r>
          </a:p>
        </p:txBody>
      </p:sp>
      <p:sp>
        <p:nvSpPr>
          <p:cNvPr id="40" name="Rectangle 39">
            <a:extLst>
              <a:ext uri="{FF2B5EF4-FFF2-40B4-BE49-F238E27FC236}">
                <a16:creationId xmlns:a16="http://schemas.microsoft.com/office/drawing/2014/main" id="{D048E988-1CDA-40B1-92CA-5AB0C0D5FD81}"/>
              </a:ext>
            </a:extLst>
          </p:cNvPr>
          <p:cNvSpPr/>
          <p:nvPr/>
        </p:nvSpPr>
        <p:spPr>
          <a:xfrm>
            <a:off x="4598792" y="2937955"/>
            <a:ext cx="6428967" cy="1077218"/>
          </a:xfrm>
          <a:prstGeom prst="rect">
            <a:avLst/>
          </a:prstGeom>
        </p:spPr>
        <p:txBody>
          <a:bodyPr wrap="square">
            <a:spAutoFit/>
          </a:bodyPr>
          <a:lstStyle/>
          <a:p>
            <a:pPr algn="just">
              <a:spcBef>
                <a:spcPct val="0"/>
              </a:spcBef>
              <a:buClrTx/>
            </a:pPr>
            <a:r>
              <a:rPr lang="en-US" altLang="en-US" sz="3200" b="1" dirty="0" err="1">
                <a:solidFill>
                  <a:srgbClr val="0070C0"/>
                </a:solidFill>
                <a:latin typeface="Times New Roman" panose="02020603050405020304" pitchFamily="18" charset="0"/>
              </a:rPr>
              <a:t>Hàm</a:t>
            </a:r>
            <a:r>
              <a:rPr lang="en-US" altLang="en-US" sz="3200" b="1" dirty="0">
                <a:solidFill>
                  <a:srgbClr val="0070C0"/>
                </a:solidFill>
                <a:latin typeface="Times New Roman" panose="02020603050405020304" pitchFamily="18" charset="0"/>
              </a:rPr>
              <a:t> ý </a:t>
            </a:r>
            <a:r>
              <a:rPr lang="en-US" altLang="en-US" sz="3200" b="1" dirty="0" err="1">
                <a:solidFill>
                  <a:srgbClr val="0070C0"/>
                </a:solidFill>
                <a:latin typeface="Times New Roman" panose="02020603050405020304" pitchFamily="18" charset="0"/>
              </a:rPr>
              <a:t>thường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được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sử</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dụng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trong</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các</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văn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bản</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nghệ</a:t>
            </a:r>
            <a:r>
              <a:rPr lang="en-US" altLang="en-US" sz="3200" b="1" dirty="0">
                <a:solidFill>
                  <a:srgbClr val="0070C0"/>
                </a:solidFill>
                <a:latin typeface="Times New Roman" panose="02020603050405020304" pitchFamily="18" charset="0"/>
              </a:rPr>
              <a:t> </a:t>
            </a:r>
            <a:r>
              <a:rPr lang="en-US" altLang="en-US" sz="3200" b="1" dirty="0" err="1">
                <a:solidFill>
                  <a:srgbClr val="0070C0"/>
                </a:solidFill>
                <a:latin typeface="Times New Roman" panose="02020603050405020304" pitchFamily="18" charset="0"/>
              </a:rPr>
              <a:t>thuật</a:t>
            </a:r>
            <a:r>
              <a:rPr lang="en-US" altLang="en-US" sz="3200" b="1" dirty="0">
                <a:solidFill>
                  <a:srgbClr val="0070C0"/>
                </a:solidFill>
                <a:latin typeface="Times New Roman" panose="02020603050405020304" pitchFamily="18" charset="0"/>
              </a:rPr>
              <a:t>.</a:t>
            </a:r>
          </a:p>
        </p:txBody>
      </p:sp>
      <p:sp>
        <p:nvSpPr>
          <p:cNvPr id="42" name="Rectangle 41">
            <a:extLst>
              <a:ext uri="{FF2B5EF4-FFF2-40B4-BE49-F238E27FC236}">
                <a16:creationId xmlns:a16="http://schemas.microsoft.com/office/drawing/2014/main" id="{0CB702D8-411E-4DDE-9FB6-49293143D3D3}"/>
              </a:ext>
            </a:extLst>
          </p:cNvPr>
          <p:cNvSpPr/>
          <p:nvPr/>
        </p:nvSpPr>
        <p:spPr>
          <a:xfrm>
            <a:off x="4595787" y="4999409"/>
            <a:ext cx="6428967" cy="1077218"/>
          </a:xfrm>
          <a:prstGeom prst="rect">
            <a:avLst/>
          </a:prstGeom>
        </p:spPr>
        <p:txBody>
          <a:bodyPr wrap="square">
            <a:spAutoFit/>
          </a:bodyPr>
          <a:lstStyle/>
          <a:p>
            <a:pPr algn="just">
              <a:spcBef>
                <a:spcPct val="0"/>
              </a:spcBef>
              <a:buClrTx/>
            </a:pPr>
            <a:r>
              <a:rPr lang="en-US" altLang="en-US" sz="3200" b="1" dirty="0">
                <a:solidFill>
                  <a:srgbClr val="0070C0"/>
                </a:solidFill>
                <a:latin typeface="Times New Roman" panose="02020603050405020304" pitchFamily="18" charset="0"/>
              </a:rPr>
              <a:t>Hàm ý còn xuất hiện qua các hành động, cử chỉ.</a:t>
            </a:r>
          </a:p>
        </p:txBody>
      </p:sp>
    </p:spTree>
    <p:extLst>
      <p:ext uri="{BB962C8B-B14F-4D97-AF65-F5344CB8AC3E}">
        <p14:creationId xmlns:p14="http://schemas.microsoft.com/office/powerpoint/2010/main" val="19622542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randombar(horizont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5A928-CECA-4532-BB71-1BAAF0A472E0}"/>
              </a:ext>
            </a:extLst>
          </p:cNvPr>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id="{40333FC0-E89D-4131-BF18-52FA43C14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923364" y="2222773"/>
            <a:ext cx="8166141" cy="2767263"/>
          </a:xfrm>
          <a:prstGeom prst="rect">
            <a:avLst/>
          </a:prstGeom>
        </p:spPr>
      </p:pic>
      <p:grpSp>
        <p:nvGrpSpPr>
          <p:cNvPr id="12" name="Group 11">
            <a:extLst>
              <a:ext uri="{FF2B5EF4-FFF2-40B4-BE49-F238E27FC236}">
                <a16:creationId xmlns:a16="http://schemas.microsoft.com/office/drawing/2014/main" id="{993AB22F-F1D3-405B-A67F-B7F8FB9B4051}"/>
              </a:ext>
            </a:extLst>
          </p:cNvPr>
          <p:cNvGrpSpPr/>
          <p:nvPr/>
        </p:nvGrpSpPr>
        <p:grpSpPr>
          <a:xfrm>
            <a:off x="8693476" y="2149420"/>
            <a:ext cx="2840616" cy="2840616"/>
            <a:chOff x="684358" y="2902022"/>
            <a:chExt cx="3364308" cy="3364307"/>
          </a:xfrm>
          <a:solidFill>
            <a:schemeClr val="bg1"/>
          </a:solidFill>
        </p:grpSpPr>
        <p:sp>
          <p:nvSpPr>
            <p:cNvPr id="13" name="Freeform 6">
              <a:extLst>
                <a:ext uri="{FF2B5EF4-FFF2-40B4-BE49-F238E27FC236}">
                  <a16:creationId xmlns:a16="http://schemas.microsoft.com/office/drawing/2014/main" id="{77415743-37EE-4D8C-8BBB-CD7EF073344F}"/>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8C1F97F8-7571-4C17-A657-231F59895C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C427B1-165C-4A84-A19E-B3AB88FD368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F66C6610-43BE-42C5-AC3E-0E4FFEB225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A707F103-4C13-4D65-A7B6-3E577D1B8A7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EA6AFAD3-F073-4E14-9CC0-F87D14D79CD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E73CF0F6-21FB-4CEC-8D37-7AB82178AC3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6372ECB5-D96A-4991-9C51-E768998CC44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4529AEB-3484-4597-B0AA-F9AAA121597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E496D2BB-0347-4FA9-B672-0AAD6ACA0293}"/>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AB7544FC-758C-4A99-AC28-D403870FA155}"/>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D0E58BC0-FF1B-4F6B-88E8-36173DC5885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80654EB5-3398-4C5C-956C-E3ABAF6FC81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917D0A0A-148F-4EA6-AEA7-15CA507A737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5D1EA3D3-6820-4DDA-8C83-8B0E245936E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81735E38-BE43-4299-8495-23AF6976F74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9" name="Freeform 22">
              <a:extLst>
                <a:ext uri="{FF2B5EF4-FFF2-40B4-BE49-F238E27FC236}">
                  <a16:creationId xmlns:a16="http://schemas.microsoft.com/office/drawing/2014/main" id="{BAF8FCA9-8F35-4081-A353-A1438169C96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B970AF3-E46F-4822-9732-D3D7D08047F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91DBA8FC-F20F-4DAE-8387-32173AD012A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D6F211E-1F5B-4D2B-97C9-E32F537FA48A}"/>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693C893-5D1B-42B7-9753-CB33CE6DA3DD}"/>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B0A2BDC-E864-476E-8D1F-2676113C26A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24FADF61-ACC7-4700-ABB4-AE26C0DA947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1A47A38E-7CBC-484C-ABEA-6F60AA08D37E}"/>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F8506334-1EAC-42D4-B441-C4D1E784C1E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38" name="组合 34">
            <a:extLst>
              <a:ext uri="{FF2B5EF4-FFF2-40B4-BE49-F238E27FC236}">
                <a16:creationId xmlns:a16="http://schemas.microsoft.com/office/drawing/2014/main" id="{86DBD596-36A9-4FEC-85DA-91129E633F06}"/>
              </a:ext>
            </a:extLst>
          </p:cNvPr>
          <p:cNvGrpSpPr/>
          <p:nvPr/>
        </p:nvGrpSpPr>
        <p:grpSpPr>
          <a:xfrm>
            <a:off x="9407543" y="2767090"/>
            <a:ext cx="1730521" cy="1585215"/>
            <a:chOff x="6096000" y="1843784"/>
            <a:chExt cx="1730521" cy="1585215"/>
          </a:xfrm>
        </p:grpSpPr>
        <p:grpSp>
          <p:nvGrpSpPr>
            <p:cNvPr id="39" name="组 19">
              <a:extLst>
                <a:ext uri="{FF2B5EF4-FFF2-40B4-BE49-F238E27FC236}">
                  <a16:creationId xmlns:a16="http://schemas.microsoft.com/office/drawing/2014/main" id="{E8F4EEBD-FCBE-4CFC-9F49-86B3FCE7E7D9}"/>
                </a:ext>
              </a:extLst>
            </p:cNvPr>
            <p:cNvGrpSpPr/>
            <p:nvPr/>
          </p:nvGrpSpPr>
          <p:grpSpPr>
            <a:xfrm>
              <a:off x="6096000" y="1843784"/>
              <a:ext cx="1730521" cy="1585215"/>
              <a:chOff x="2730658" y="995586"/>
              <a:chExt cx="1971191" cy="2170282"/>
            </a:xfrm>
            <a:solidFill>
              <a:srgbClr val="042C89"/>
            </a:solidFill>
          </p:grpSpPr>
          <p:sp>
            <p:nvSpPr>
              <p:cNvPr id="41" name="矩形 38">
                <a:extLst>
                  <a:ext uri="{FF2B5EF4-FFF2-40B4-BE49-F238E27FC236}">
                    <a16:creationId xmlns:a16="http://schemas.microsoft.com/office/drawing/2014/main" id="{B4B51AB5-3548-4C86-BBC3-07205D527B07}"/>
                  </a:ext>
                </a:extLst>
              </p:cNvPr>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2" name="矩形 39">
                <a:extLst>
                  <a:ext uri="{FF2B5EF4-FFF2-40B4-BE49-F238E27FC236}">
                    <a16:creationId xmlns:a16="http://schemas.microsoft.com/office/drawing/2014/main" id="{BC6A2F86-5FA0-4614-AA9D-23F4C22D6A0D}"/>
                  </a:ext>
                </a:extLst>
              </p:cNvPr>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3" name="矩形 40">
                <a:extLst>
                  <a:ext uri="{FF2B5EF4-FFF2-40B4-BE49-F238E27FC236}">
                    <a16:creationId xmlns:a16="http://schemas.microsoft.com/office/drawing/2014/main" id="{3788D5AE-1219-4651-91A0-3FF7EC9C011D}"/>
                  </a:ext>
                </a:extLst>
              </p:cNvPr>
              <p:cNvSpPr/>
              <p:nvPr/>
            </p:nvSpPr>
            <p:spPr>
              <a:xfrm rot="5400000">
                <a:off x="3573856" y="2037875"/>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4" name="矩形 41">
                <a:extLst>
                  <a:ext uri="{FF2B5EF4-FFF2-40B4-BE49-F238E27FC236}">
                    <a16:creationId xmlns:a16="http://schemas.microsoft.com/office/drawing/2014/main" id="{3CE2CB95-8644-4AFB-A453-581B4981FCBC}"/>
                  </a:ext>
                </a:extLst>
              </p:cNvPr>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5" name="矩形 42">
                <a:extLst>
                  <a:ext uri="{FF2B5EF4-FFF2-40B4-BE49-F238E27FC236}">
                    <a16:creationId xmlns:a16="http://schemas.microsoft.com/office/drawing/2014/main" id="{A8F18B75-E209-46F1-AF7F-63F4351B2BEF}"/>
                  </a:ext>
                </a:extLst>
              </p:cNvPr>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grpSp>
        <p:sp>
          <p:nvSpPr>
            <p:cNvPr id="40" name="TextBox 23">
              <a:extLst>
                <a:ext uri="{FF2B5EF4-FFF2-40B4-BE49-F238E27FC236}">
                  <a16:creationId xmlns:a16="http://schemas.microsoft.com/office/drawing/2014/main" id="{977F6109-3CBA-4274-8730-4205B4BD8CB9}"/>
                </a:ext>
              </a:extLst>
            </p:cNvPr>
            <p:cNvSpPr txBox="1"/>
            <p:nvPr/>
          </p:nvSpPr>
          <p:spPr>
            <a:xfrm>
              <a:off x="6242708" y="2082393"/>
              <a:ext cx="1396216" cy="1107996"/>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7200" b="1" dirty="0">
                  <a:solidFill>
                    <a:schemeClr val="accent1">
                      <a:lumMod val="75000"/>
                    </a:schemeClr>
                  </a:solidFill>
                  <a:latin typeface="Amazone" panose="03020702060507090A04" pitchFamily="66" charset="0"/>
                  <a:ea typeface="微软雅黑" panose="020B0503020204020204" pitchFamily="34" charset="-122"/>
                  <a:cs typeface="STHeiti Light" charset="-122"/>
                </a:rPr>
                <a:t>II.</a:t>
              </a:r>
              <a:endParaRPr lang="zh-CN" altLang="en-US" sz="8000" b="1" dirty="0">
                <a:solidFill>
                  <a:schemeClr val="accent1">
                    <a:lumMod val="75000"/>
                  </a:schemeClr>
                </a:solidFill>
                <a:latin typeface="Amazone" panose="03020702060507090A04" pitchFamily="66" charset="0"/>
                <a:ea typeface="微软雅黑" panose="020B0503020204020204" pitchFamily="34" charset="-122"/>
                <a:cs typeface="STHeiti Light" charset="-122"/>
              </a:endParaRPr>
            </a:p>
          </p:txBody>
        </p:sp>
      </p:grpSp>
      <p:sp>
        <p:nvSpPr>
          <p:cNvPr id="46" name="文本框 37">
            <a:extLst>
              <a:ext uri="{FF2B5EF4-FFF2-40B4-BE49-F238E27FC236}">
                <a16:creationId xmlns:a16="http://schemas.microsoft.com/office/drawing/2014/main" id="{24854080-A58E-4E88-AA00-E3445FAA90DE}"/>
              </a:ext>
            </a:extLst>
          </p:cNvPr>
          <p:cNvSpPr txBox="1"/>
          <p:nvPr/>
        </p:nvSpPr>
        <p:spPr>
          <a:xfrm>
            <a:off x="1053936" y="2473024"/>
            <a:ext cx="7338710" cy="2215991"/>
          </a:xfrm>
          <a:prstGeom prst="rect">
            <a:avLst/>
          </a:prstGeom>
          <a:noFill/>
        </p:spPr>
        <p:txBody>
          <a:bodyPr wrap="square" rtlCol="0">
            <a:spAutoFit/>
          </a:bodyPr>
          <a:lstStyle/>
          <a:p>
            <a:pPr algn="ctr">
              <a:defRPr/>
            </a:pPr>
            <a:r>
              <a:rPr lang="en-SG" altLang="zh-CN" sz="13800" dirty="0" err="1">
                <a:solidFill>
                  <a:schemeClr val="accent1">
                    <a:lumMod val="75000"/>
                  </a:schemeClr>
                </a:solidFill>
                <a:latin typeface="Amazone" panose="03020702060507090A04" pitchFamily="66" charset="0"/>
              </a:rPr>
              <a:t>Luyện</a:t>
            </a:r>
            <a:r>
              <a:rPr lang="en-SG" altLang="zh-CN" sz="13800" dirty="0">
                <a:solidFill>
                  <a:schemeClr val="accent1">
                    <a:lumMod val="75000"/>
                  </a:schemeClr>
                </a:solidFill>
                <a:latin typeface="Amazone" panose="03020702060507090A04" pitchFamily="66" charset="0"/>
              </a:rPr>
              <a:t> </a:t>
            </a:r>
            <a:r>
              <a:rPr lang="en-SG" altLang="zh-CN" sz="13800" dirty="0" err="1">
                <a:solidFill>
                  <a:schemeClr val="accent1">
                    <a:lumMod val="75000"/>
                  </a:schemeClr>
                </a:solidFill>
                <a:latin typeface="Amazone" panose="03020702060507090A04" pitchFamily="66" charset="0"/>
              </a:rPr>
              <a:t>tập</a:t>
            </a:r>
            <a:endParaRPr lang="id-ID" altLang="zh-CN" sz="13800" dirty="0">
              <a:solidFill>
                <a:schemeClr val="accent1">
                  <a:lumMod val="75000"/>
                </a:schemeClr>
              </a:solidFill>
              <a:latin typeface="Amazone" panose="03020702060507090A04" pitchFamily="66" charset="0"/>
            </a:endParaRPr>
          </a:p>
        </p:txBody>
      </p:sp>
    </p:spTree>
    <p:extLst>
      <p:ext uri="{BB962C8B-B14F-4D97-AF65-F5344CB8AC3E}">
        <p14:creationId xmlns:p14="http://schemas.microsoft.com/office/powerpoint/2010/main" val="11779724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B3B52316-64A0-465A-9D72-E5C838B05A11}"/>
              </a:ext>
            </a:extLst>
          </p:cNvPr>
          <p:cNvGrpSpPr/>
          <p:nvPr/>
        </p:nvGrpSpPr>
        <p:grpSpPr>
          <a:xfrm>
            <a:off x="3510452" y="0"/>
            <a:ext cx="3180174" cy="3180174"/>
            <a:chOff x="684358" y="2902022"/>
            <a:chExt cx="3364308" cy="3364307"/>
          </a:xfrm>
          <a:solidFill>
            <a:schemeClr val="bg1">
              <a:lumMod val="95000"/>
            </a:schemeClr>
          </a:solidFill>
        </p:grpSpPr>
        <p:sp>
          <p:nvSpPr>
            <p:cNvPr id="29" name="Freeform 6">
              <a:extLst>
                <a:ext uri="{FF2B5EF4-FFF2-40B4-BE49-F238E27FC236}">
                  <a16:creationId xmlns:a16="http://schemas.microsoft.com/office/drawing/2014/main" id="{5FB8AF4C-46F3-49E4-B558-B68BB0C62226}"/>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7">
              <a:extLst>
                <a:ext uri="{FF2B5EF4-FFF2-40B4-BE49-F238E27FC236}">
                  <a16:creationId xmlns:a16="http://schemas.microsoft.com/office/drawing/2014/main" id="{498EF1CC-F478-4837-81A9-1ADDB7418B1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8">
              <a:extLst>
                <a:ext uri="{FF2B5EF4-FFF2-40B4-BE49-F238E27FC236}">
                  <a16:creationId xmlns:a16="http://schemas.microsoft.com/office/drawing/2014/main" id="{5C0D470A-111B-42A2-B188-852152459495}"/>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9">
              <a:extLst>
                <a:ext uri="{FF2B5EF4-FFF2-40B4-BE49-F238E27FC236}">
                  <a16:creationId xmlns:a16="http://schemas.microsoft.com/office/drawing/2014/main" id="{0AE0A113-F11D-481F-BD77-B5C0DB2C9679}"/>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0">
              <a:extLst>
                <a:ext uri="{FF2B5EF4-FFF2-40B4-BE49-F238E27FC236}">
                  <a16:creationId xmlns:a16="http://schemas.microsoft.com/office/drawing/2014/main" id="{D2063C69-63ED-47EE-BC9F-2850902890F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1">
              <a:extLst>
                <a:ext uri="{FF2B5EF4-FFF2-40B4-BE49-F238E27FC236}">
                  <a16:creationId xmlns:a16="http://schemas.microsoft.com/office/drawing/2014/main" id="{4D77D920-C592-497B-B229-C54257272C9E}"/>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2">
              <a:extLst>
                <a:ext uri="{FF2B5EF4-FFF2-40B4-BE49-F238E27FC236}">
                  <a16:creationId xmlns:a16="http://schemas.microsoft.com/office/drawing/2014/main" id="{72FDC479-5D2B-4E9B-BB12-2525406EF6DC}"/>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3">
              <a:extLst>
                <a:ext uri="{FF2B5EF4-FFF2-40B4-BE49-F238E27FC236}">
                  <a16:creationId xmlns:a16="http://schemas.microsoft.com/office/drawing/2014/main" id="{45AD927E-1A9B-4013-B1AF-02D9DB82E4E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4">
              <a:extLst>
                <a:ext uri="{FF2B5EF4-FFF2-40B4-BE49-F238E27FC236}">
                  <a16:creationId xmlns:a16="http://schemas.microsoft.com/office/drawing/2014/main" id="{07D7C05C-1CC2-4BE7-A46A-6D9FDC95688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15">
              <a:extLst>
                <a:ext uri="{FF2B5EF4-FFF2-40B4-BE49-F238E27FC236}">
                  <a16:creationId xmlns:a16="http://schemas.microsoft.com/office/drawing/2014/main" id="{A490EBC1-7438-4A93-B296-71A356104701}"/>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16">
              <a:extLst>
                <a:ext uri="{FF2B5EF4-FFF2-40B4-BE49-F238E27FC236}">
                  <a16:creationId xmlns:a16="http://schemas.microsoft.com/office/drawing/2014/main" id="{D89B3B62-D6FC-499F-BD49-B6608EEA01A1}"/>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17">
              <a:extLst>
                <a:ext uri="{FF2B5EF4-FFF2-40B4-BE49-F238E27FC236}">
                  <a16:creationId xmlns:a16="http://schemas.microsoft.com/office/drawing/2014/main" id="{F0898FC7-BE54-42C8-AFC1-3143D60898A0}"/>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18">
              <a:extLst>
                <a:ext uri="{FF2B5EF4-FFF2-40B4-BE49-F238E27FC236}">
                  <a16:creationId xmlns:a16="http://schemas.microsoft.com/office/drawing/2014/main" id="{1D5214B0-1D2F-46B8-972A-34C0E9F7B484}"/>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19">
              <a:extLst>
                <a:ext uri="{FF2B5EF4-FFF2-40B4-BE49-F238E27FC236}">
                  <a16:creationId xmlns:a16="http://schemas.microsoft.com/office/drawing/2014/main" id="{5E6571AB-DA3D-4A70-B060-6D5C8952E2F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0">
              <a:extLst>
                <a:ext uri="{FF2B5EF4-FFF2-40B4-BE49-F238E27FC236}">
                  <a16:creationId xmlns:a16="http://schemas.microsoft.com/office/drawing/2014/main" id="{40273157-6433-4ABD-8F96-0A41DE33F95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1">
              <a:extLst>
                <a:ext uri="{FF2B5EF4-FFF2-40B4-BE49-F238E27FC236}">
                  <a16:creationId xmlns:a16="http://schemas.microsoft.com/office/drawing/2014/main" id="{88EB6A2E-1477-4484-AA4B-96408816BC8F}"/>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2">
              <a:extLst>
                <a:ext uri="{FF2B5EF4-FFF2-40B4-BE49-F238E27FC236}">
                  <a16:creationId xmlns:a16="http://schemas.microsoft.com/office/drawing/2014/main" id="{5926C728-CED8-4F6F-A77B-AAAE16B760DB}"/>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3">
              <a:extLst>
                <a:ext uri="{FF2B5EF4-FFF2-40B4-BE49-F238E27FC236}">
                  <a16:creationId xmlns:a16="http://schemas.microsoft.com/office/drawing/2014/main" id="{5198C659-EFA4-4E66-9424-CFE9C99B1E8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4">
              <a:extLst>
                <a:ext uri="{FF2B5EF4-FFF2-40B4-BE49-F238E27FC236}">
                  <a16:creationId xmlns:a16="http://schemas.microsoft.com/office/drawing/2014/main" id="{7DBFD8C9-16F6-42C4-82C3-FDD4CF9CF86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25">
              <a:extLst>
                <a:ext uri="{FF2B5EF4-FFF2-40B4-BE49-F238E27FC236}">
                  <a16:creationId xmlns:a16="http://schemas.microsoft.com/office/drawing/2014/main" id="{A3C1C600-4D55-4438-B078-F2F49015DAD2}"/>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9" name="Freeform 26">
              <a:extLst>
                <a:ext uri="{FF2B5EF4-FFF2-40B4-BE49-F238E27FC236}">
                  <a16:creationId xmlns:a16="http://schemas.microsoft.com/office/drawing/2014/main" id="{64A6E476-8673-461C-9D5E-4D73E186D3EB}"/>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0" name="Freeform 27">
              <a:extLst>
                <a:ext uri="{FF2B5EF4-FFF2-40B4-BE49-F238E27FC236}">
                  <a16:creationId xmlns:a16="http://schemas.microsoft.com/office/drawing/2014/main" id="{932066F0-A8E2-47C2-83AD-E410D102747A}"/>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1" name="Freeform 28">
              <a:extLst>
                <a:ext uri="{FF2B5EF4-FFF2-40B4-BE49-F238E27FC236}">
                  <a16:creationId xmlns:a16="http://schemas.microsoft.com/office/drawing/2014/main" id="{28160F65-47C6-4593-9A7C-1FC120963B0C}"/>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2" name="Freeform 29">
              <a:extLst>
                <a:ext uri="{FF2B5EF4-FFF2-40B4-BE49-F238E27FC236}">
                  <a16:creationId xmlns:a16="http://schemas.microsoft.com/office/drawing/2014/main" id="{15455E3A-2911-4FAE-A5EA-4C2740A569B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3" name="Freeform 30">
              <a:extLst>
                <a:ext uri="{FF2B5EF4-FFF2-40B4-BE49-F238E27FC236}">
                  <a16:creationId xmlns:a16="http://schemas.microsoft.com/office/drawing/2014/main" id="{0B1ECEE2-0F6B-42A7-BC00-A517CB40838A}"/>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3" name="Rectangle 12">
            <a:extLst>
              <a:ext uri="{FF2B5EF4-FFF2-40B4-BE49-F238E27FC236}">
                <a16:creationId xmlns:a16="http://schemas.microsoft.com/office/drawing/2014/main" id="{B2325D05-058C-4697-8D48-01C2161BD883}"/>
              </a:ext>
            </a:extLst>
          </p:cNvPr>
          <p:cNvSpPr/>
          <p:nvPr/>
        </p:nvSpPr>
        <p:spPr>
          <a:xfrm flipH="1">
            <a:off x="6096000" y="0"/>
            <a:ext cx="6096000"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15" name="Straight Connector 14">
            <a:extLst>
              <a:ext uri="{FF2B5EF4-FFF2-40B4-BE49-F238E27FC236}">
                <a16:creationId xmlns:a16="http://schemas.microsoft.com/office/drawing/2014/main" id="{31ACFDC3-ECDA-45BA-B66F-E96E1AA3A6B3}"/>
              </a:ext>
            </a:extLst>
          </p:cNvPr>
          <p:cNvCxnSpPr>
            <a:cxnSpLocks/>
          </p:cNvCxnSpPr>
          <p:nvPr/>
        </p:nvCxnSpPr>
        <p:spPr>
          <a:xfrm>
            <a:off x="7354030" y="1792673"/>
            <a:ext cx="924139" cy="0"/>
          </a:xfrm>
          <a:prstGeom prst="line">
            <a:avLst/>
          </a:prstGeom>
          <a:ln>
            <a:solidFill>
              <a:schemeClr val="bg1">
                <a:lumMod val="75000"/>
              </a:schemeClr>
            </a:solidFill>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BE320C1-FD71-45DB-9D76-CD10F4E3AF8D}"/>
              </a:ext>
            </a:extLst>
          </p:cNvPr>
          <p:cNvCxnSpPr>
            <a:cxnSpLocks/>
          </p:cNvCxnSpPr>
          <p:nvPr/>
        </p:nvCxnSpPr>
        <p:spPr>
          <a:xfrm>
            <a:off x="3867458" y="4947834"/>
            <a:ext cx="924139" cy="0"/>
          </a:xfrm>
          <a:prstGeom prst="line">
            <a:avLst/>
          </a:prstGeom>
          <a:ln>
            <a:solidFill>
              <a:schemeClr val="bg1">
                <a:lumMod val="75000"/>
              </a:schemeClr>
            </a:solidFill>
            <a:headEnd type="oval" w="lg" len="lg"/>
            <a:tailEnd type="none" w="lg" len="lg"/>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1525A4C-96D1-4B50-963F-8EA1ED6477D4}"/>
              </a:ext>
            </a:extLst>
          </p:cNvPr>
          <p:cNvSpPr/>
          <p:nvPr/>
        </p:nvSpPr>
        <p:spPr>
          <a:xfrm>
            <a:off x="4957492" y="847918"/>
            <a:ext cx="2220686" cy="4783136"/>
          </a:xfrm>
          <a:prstGeom prst="rect">
            <a:avLst/>
          </a:prstGeom>
          <a:solidFill>
            <a:srgbClr val="E3D9D8"/>
          </a:solidFill>
          <a:ln>
            <a:solidFill>
              <a:srgbClr val="E4DA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nvGrpSpPr>
          <p:cNvPr id="54" name="Group 53">
            <a:extLst>
              <a:ext uri="{FF2B5EF4-FFF2-40B4-BE49-F238E27FC236}">
                <a16:creationId xmlns:a16="http://schemas.microsoft.com/office/drawing/2014/main" id="{812DE74F-22E7-42CB-80D6-94177B4B9CA3}"/>
              </a:ext>
            </a:extLst>
          </p:cNvPr>
          <p:cNvGrpSpPr/>
          <p:nvPr/>
        </p:nvGrpSpPr>
        <p:grpSpPr>
          <a:xfrm>
            <a:off x="4584082" y="715126"/>
            <a:ext cx="3021182" cy="5610952"/>
            <a:chOff x="9603561" y="2502535"/>
            <a:chExt cx="5173705" cy="9608623"/>
          </a:xfrm>
        </p:grpSpPr>
        <p:pic>
          <p:nvPicPr>
            <p:cNvPr id="55" name="Picture 54">
              <a:extLst>
                <a:ext uri="{FF2B5EF4-FFF2-40B4-BE49-F238E27FC236}">
                  <a16:creationId xmlns:a16="http://schemas.microsoft.com/office/drawing/2014/main" id="{CBB5BF2B-4613-411E-8EA3-229A807D4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3561" y="10720515"/>
              <a:ext cx="5173705" cy="1390643"/>
            </a:xfrm>
            <a:prstGeom prst="rect">
              <a:avLst/>
            </a:prstGeom>
          </p:spPr>
        </p:pic>
        <p:grpSp>
          <p:nvGrpSpPr>
            <p:cNvPr id="56" name="Group 55">
              <a:extLst>
                <a:ext uri="{FF2B5EF4-FFF2-40B4-BE49-F238E27FC236}">
                  <a16:creationId xmlns:a16="http://schemas.microsoft.com/office/drawing/2014/main" id="{1AEFDF8F-C67A-49C9-ACCE-678C48D2D8DF}"/>
                </a:ext>
              </a:extLst>
            </p:cNvPr>
            <p:cNvGrpSpPr/>
            <p:nvPr/>
          </p:nvGrpSpPr>
          <p:grpSpPr>
            <a:xfrm>
              <a:off x="10000616" y="2502535"/>
              <a:ext cx="4379595" cy="8717280"/>
              <a:chOff x="10000616" y="2502535"/>
              <a:chExt cx="4379595" cy="8717280"/>
            </a:xfrm>
          </p:grpSpPr>
          <p:sp>
            <p:nvSpPr>
              <p:cNvPr id="57" name="Freeform 16">
                <a:extLst>
                  <a:ext uri="{FF2B5EF4-FFF2-40B4-BE49-F238E27FC236}">
                    <a16:creationId xmlns:a16="http://schemas.microsoft.com/office/drawing/2014/main" id="{CA2E5A85-050E-4A6F-9471-CD0D97F90A9C}"/>
                  </a:ext>
                </a:extLst>
              </p:cNvPr>
              <p:cNvSpPr>
                <a:spLocks noEditPoints="1"/>
              </p:cNvSpPr>
              <p:nvPr/>
            </p:nvSpPr>
            <p:spPr bwMode="auto">
              <a:xfrm>
                <a:off x="10000616" y="2502535"/>
                <a:ext cx="4379595" cy="8717280"/>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41 w 1440"/>
                  <a:gd name="T67" fmla="*/ 2657 h 2868"/>
                  <a:gd name="T68" fmla="*/ 1220 w 1440"/>
                  <a:gd name="T69" fmla="*/ 2778 h 2868"/>
                  <a:gd name="T70" fmla="*/ 221 w 1440"/>
                  <a:gd name="T71" fmla="*/ 2778 h 2868"/>
                  <a:gd name="T72" fmla="*/ 99 w 1440"/>
                  <a:gd name="T73" fmla="*/ 2657 h 2868"/>
                  <a:gd name="T74" fmla="*/ 99 w 1440"/>
                  <a:gd name="T75" fmla="*/ 211 h 2868"/>
                  <a:gd name="T76" fmla="*/ 221 w 1440"/>
                  <a:gd name="T77" fmla="*/ 89 h 2868"/>
                  <a:gd name="T78" fmla="*/ 354 w 1440"/>
                  <a:gd name="T79" fmla="*/ 89 h 2868"/>
                  <a:gd name="T80" fmla="*/ 354 w 1440"/>
                  <a:gd name="T81" fmla="*/ 89 h 2868"/>
                  <a:gd name="T82" fmla="*/ 355 w 1440"/>
                  <a:gd name="T83" fmla="*/ 89 h 2868"/>
                  <a:gd name="T84" fmla="*/ 369 w 1440"/>
                  <a:gd name="T85" fmla="*/ 103 h 2868"/>
                  <a:gd name="T86" fmla="*/ 369 w 1440"/>
                  <a:gd name="T87" fmla="*/ 103 h 2868"/>
                  <a:gd name="T88" fmla="*/ 369 w 1440"/>
                  <a:gd name="T89" fmla="*/ 104 h 2868"/>
                  <a:gd name="T90" fmla="*/ 369 w 1440"/>
                  <a:gd name="T91" fmla="*/ 109 h 2868"/>
                  <a:gd name="T92" fmla="*/ 448 w 1440"/>
                  <a:gd name="T93" fmla="*/ 189 h 2868"/>
                  <a:gd name="T94" fmla="*/ 992 w 1440"/>
                  <a:gd name="T95" fmla="*/ 189 h 2868"/>
                  <a:gd name="T96" fmla="*/ 1072 w 1440"/>
                  <a:gd name="T97" fmla="*/ 109 h 2868"/>
                  <a:gd name="T98" fmla="*/ 1072 w 1440"/>
                  <a:gd name="T99" fmla="*/ 104 h 2868"/>
                  <a:gd name="T100" fmla="*/ 1072 w 1440"/>
                  <a:gd name="T101" fmla="*/ 103 h 2868"/>
                  <a:gd name="T102" fmla="*/ 1085 w 1440"/>
                  <a:gd name="T103" fmla="*/ 89 h 2868"/>
                  <a:gd name="T104" fmla="*/ 1086 w 1440"/>
                  <a:gd name="T105" fmla="*/ 89 h 2868"/>
                  <a:gd name="T106" fmla="*/ 1086 w 1440"/>
                  <a:gd name="T107" fmla="*/ 89 h 2868"/>
                  <a:gd name="T108" fmla="*/ 1220 w 1440"/>
                  <a:gd name="T109" fmla="*/ 89 h 2868"/>
                  <a:gd name="T110" fmla="*/ 1341 w 1440"/>
                  <a:gd name="T111" fmla="*/ 211 h 2868"/>
                  <a:gd name="T112" fmla="*/ 1341 w 1440"/>
                  <a:gd name="T113" fmla="*/ 2657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41" y="2657"/>
                    </a:moveTo>
                    <a:cubicBezTo>
                      <a:pt x="1341" y="2724"/>
                      <a:pt x="1287" y="2778"/>
                      <a:pt x="1220" y="2778"/>
                    </a:cubicBezTo>
                    <a:cubicBezTo>
                      <a:pt x="221" y="2778"/>
                      <a:pt x="221" y="2778"/>
                      <a:pt x="221" y="2778"/>
                    </a:cubicBezTo>
                    <a:cubicBezTo>
                      <a:pt x="154" y="2778"/>
                      <a:pt x="99" y="2724"/>
                      <a:pt x="99" y="2657"/>
                    </a:cubicBezTo>
                    <a:cubicBezTo>
                      <a:pt x="99" y="211"/>
                      <a:pt x="99" y="211"/>
                      <a:pt x="99" y="211"/>
                    </a:cubicBezTo>
                    <a:cubicBezTo>
                      <a:pt x="99" y="144"/>
                      <a:pt x="154" y="89"/>
                      <a:pt x="221" y="89"/>
                    </a:cubicBezTo>
                    <a:cubicBezTo>
                      <a:pt x="354" y="89"/>
                      <a:pt x="354" y="89"/>
                      <a:pt x="354" y="89"/>
                    </a:cubicBezTo>
                    <a:cubicBezTo>
                      <a:pt x="354" y="89"/>
                      <a:pt x="354" y="89"/>
                      <a:pt x="354" y="89"/>
                    </a:cubicBezTo>
                    <a:cubicBezTo>
                      <a:pt x="355" y="89"/>
                      <a:pt x="355" y="89"/>
                      <a:pt x="355" y="89"/>
                    </a:cubicBezTo>
                    <a:cubicBezTo>
                      <a:pt x="363" y="89"/>
                      <a:pt x="369" y="95"/>
                      <a:pt x="369" y="103"/>
                    </a:cubicBezTo>
                    <a:cubicBezTo>
                      <a:pt x="369" y="103"/>
                      <a:pt x="369" y="103"/>
                      <a:pt x="369" y="103"/>
                    </a:cubicBezTo>
                    <a:cubicBezTo>
                      <a:pt x="369" y="104"/>
                      <a:pt x="369" y="104"/>
                      <a:pt x="369" y="104"/>
                    </a:cubicBezTo>
                    <a:cubicBezTo>
                      <a:pt x="369" y="109"/>
                      <a:pt x="369" y="109"/>
                      <a:pt x="369" y="109"/>
                    </a:cubicBezTo>
                    <a:cubicBezTo>
                      <a:pt x="369" y="153"/>
                      <a:pt x="404" y="189"/>
                      <a:pt x="448" y="189"/>
                    </a:cubicBezTo>
                    <a:cubicBezTo>
                      <a:pt x="992" y="189"/>
                      <a:pt x="992" y="189"/>
                      <a:pt x="992" y="189"/>
                    </a:cubicBezTo>
                    <a:cubicBezTo>
                      <a:pt x="1036" y="189"/>
                      <a:pt x="1072" y="153"/>
                      <a:pt x="1072" y="109"/>
                    </a:cubicBezTo>
                    <a:cubicBezTo>
                      <a:pt x="1072" y="104"/>
                      <a:pt x="1072" y="104"/>
                      <a:pt x="1072" y="104"/>
                    </a:cubicBezTo>
                    <a:cubicBezTo>
                      <a:pt x="1072" y="103"/>
                      <a:pt x="1072" y="103"/>
                      <a:pt x="1072" y="103"/>
                    </a:cubicBezTo>
                    <a:cubicBezTo>
                      <a:pt x="1072" y="95"/>
                      <a:pt x="1078" y="89"/>
                      <a:pt x="1085" y="89"/>
                    </a:cubicBezTo>
                    <a:cubicBezTo>
                      <a:pt x="1085" y="89"/>
                      <a:pt x="1086" y="89"/>
                      <a:pt x="1086" y="89"/>
                    </a:cubicBezTo>
                    <a:cubicBezTo>
                      <a:pt x="1086" y="89"/>
                      <a:pt x="1086" y="89"/>
                      <a:pt x="1086" y="89"/>
                    </a:cubicBezTo>
                    <a:cubicBezTo>
                      <a:pt x="1220" y="89"/>
                      <a:pt x="1220" y="89"/>
                      <a:pt x="1220" y="89"/>
                    </a:cubicBezTo>
                    <a:cubicBezTo>
                      <a:pt x="1287" y="89"/>
                      <a:pt x="1341" y="144"/>
                      <a:pt x="1341" y="211"/>
                    </a:cubicBezTo>
                    <a:lnTo>
                      <a:pt x="1341" y="2657"/>
                    </a:ln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a:extLst>
                  <a:ext uri="{FF2B5EF4-FFF2-40B4-BE49-F238E27FC236}">
                    <a16:creationId xmlns:a16="http://schemas.microsoft.com/office/drawing/2014/main" id="{B9B691F1-18A7-4CF2-9B74-143A581FBA8D}"/>
                  </a:ext>
                </a:extLst>
              </p:cNvPr>
              <p:cNvSpPr>
                <a:spLocks noEditPoints="1"/>
              </p:cNvSpPr>
              <p:nvPr/>
            </p:nvSpPr>
            <p:spPr bwMode="auto">
              <a:xfrm>
                <a:off x="10107138" y="2575878"/>
                <a:ext cx="4166553" cy="8567103"/>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a:extLst>
                  <a:ext uri="{FF2B5EF4-FFF2-40B4-BE49-F238E27FC236}">
                    <a16:creationId xmlns:a16="http://schemas.microsoft.com/office/drawing/2014/main" id="{FCE9EB2A-1A9D-4319-A7FA-3D2FC64B55A3}"/>
                  </a:ext>
                </a:extLst>
              </p:cNvPr>
              <p:cNvSpPr>
                <a:spLocks noEditPoints="1"/>
              </p:cNvSpPr>
              <p:nvPr/>
            </p:nvSpPr>
            <p:spPr bwMode="auto">
              <a:xfrm>
                <a:off x="11706703" y="2797652"/>
                <a:ext cx="1040765" cy="13271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rgbClr val="ECEC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19">
                <a:extLst>
                  <a:ext uri="{FF2B5EF4-FFF2-40B4-BE49-F238E27FC236}">
                    <a16:creationId xmlns:a16="http://schemas.microsoft.com/office/drawing/2014/main" id="{88E2A564-0050-4AEA-A77D-2409F7C8FAE3}"/>
                  </a:ext>
                </a:extLst>
              </p:cNvPr>
              <p:cNvSpPr>
                <a:spLocks noChangeArrowheads="1"/>
              </p:cNvSpPr>
              <p:nvPr/>
            </p:nvSpPr>
            <p:spPr bwMode="auto">
              <a:xfrm>
                <a:off x="10033795"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0">
                <a:extLst>
                  <a:ext uri="{FF2B5EF4-FFF2-40B4-BE49-F238E27FC236}">
                    <a16:creationId xmlns:a16="http://schemas.microsoft.com/office/drawing/2014/main" id="{24704C05-DBA1-4F29-8FDA-82A2EC1A8C05}"/>
                  </a:ext>
                </a:extLst>
              </p:cNvPr>
              <p:cNvSpPr>
                <a:spLocks noChangeArrowheads="1"/>
              </p:cNvSpPr>
              <p:nvPr/>
            </p:nvSpPr>
            <p:spPr bwMode="auto">
              <a:xfrm>
                <a:off x="14273690" y="3340735"/>
                <a:ext cx="73343" cy="68104"/>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1">
                <a:extLst>
                  <a:ext uri="{FF2B5EF4-FFF2-40B4-BE49-F238E27FC236}">
                    <a16:creationId xmlns:a16="http://schemas.microsoft.com/office/drawing/2014/main" id="{579B3DD8-D29D-4F35-9534-DD7CF75EBA26}"/>
                  </a:ext>
                </a:extLst>
              </p:cNvPr>
              <p:cNvSpPr>
                <a:spLocks noChangeArrowheads="1"/>
              </p:cNvSpPr>
              <p:nvPr/>
            </p:nvSpPr>
            <p:spPr bwMode="auto">
              <a:xfrm>
                <a:off x="10033795"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2">
                <a:extLst>
                  <a:ext uri="{FF2B5EF4-FFF2-40B4-BE49-F238E27FC236}">
                    <a16:creationId xmlns:a16="http://schemas.microsoft.com/office/drawing/2014/main" id="{51443F5F-B50C-472A-95FF-58B6524D4101}"/>
                  </a:ext>
                </a:extLst>
              </p:cNvPr>
              <p:cNvSpPr>
                <a:spLocks noChangeArrowheads="1"/>
              </p:cNvSpPr>
              <p:nvPr/>
            </p:nvSpPr>
            <p:spPr bwMode="auto">
              <a:xfrm>
                <a:off x="14273690" y="10320497"/>
                <a:ext cx="73343" cy="6635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4" name="TextBox 63">
            <a:extLst>
              <a:ext uri="{FF2B5EF4-FFF2-40B4-BE49-F238E27FC236}">
                <a16:creationId xmlns:a16="http://schemas.microsoft.com/office/drawing/2014/main" id="{23CAADDD-7EB0-4BC0-B86F-5CB2F62F7980}"/>
              </a:ext>
            </a:extLst>
          </p:cNvPr>
          <p:cNvSpPr txBox="1"/>
          <p:nvPr/>
        </p:nvSpPr>
        <p:spPr>
          <a:xfrm>
            <a:off x="4530662" y="1744736"/>
            <a:ext cx="3082885" cy="3139321"/>
          </a:xfrm>
          <a:prstGeom prst="rect">
            <a:avLst/>
          </a:prstGeom>
          <a:noFill/>
        </p:spPr>
        <p:txBody>
          <a:bodyPr wrap="square" rtlCol="0">
            <a:spAutoFit/>
          </a:bodyPr>
          <a:lstStyle/>
          <a:p>
            <a:pPr algn="ctr"/>
            <a:r>
              <a:rPr lang="en-US" sz="6600" dirty="0">
                <a:solidFill>
                  <a:srgbClr val="0070C0"/>
                </a:solidFill>
                <a:latin typeface="Amazone" panose="03020702060507090A04" pitchFamily="66" charset="0"/>
              </a:rPr>
              <a:t>Ai </a:t>
            </a:r>
            <a:r>
              <a:rPr lang="en-US" sz="6600" dirty="0" err="1">
                <a:solidFill>
                  <a:srgbClr val="0070C0"/>
                </a:solidFill>
                <a:latin typeface="Amazone" panose="03020702060507090A04" pitchFamily="66" charset="0"/>
              </a:rPr>
              <a:t>nhanh</a:t>
            </a:r>
            <a:r>
              <a:rPr lang="en-US" sz="6600" dirty="0">
                <a:solidFill>
                  <a:srgbClr val="0070C0"/>
                </a:solidFill>
                <a:latin typeface="Amazone" panose="03020702060507090A04" pitchFamily="66" charset="0"/>
              </a:rPr>
              <a:t> </a:t>
            </a:r>
            <a:r>
              <a:rPr lang="en-US" sz="6600" dirty="0" err="1">
                <a:solidFill>
                  <a:srgbClr val="0070C0"/>
                </a:solidFill>
                <a:latin typeface="Amazone" panose="03020702060507090A04" pitchFamily="66" charset="0"/>
              </a:rPr>
              <a:t>hơn</a:t>
            </a:r>
            <a:r>
              <a:rPr lang="en-US" sz="6600" dirty="0">
                <a:solidFill>
                  <a:srgbClr val="0070C0"/>
                </a:solidFill>
                <a:latin typeface="Amazone" panose="03020702060507090A04" pitchFamily="66" charset="0"/>
              </a:rPr>
              <a:t>?</a:t>
            </a:r>
            <a:endParaRPr lang="id-ID" sz="6600" b="1" dirty="0">
              <a:solidFill>
                <a:srgbClr val="0070C0"/>
              </a:solidFill>
              <a:latin typeface="Amazone" panose="03020702060507090A04" pitchFamily="66" charset="0"/>
            </a:endParaRPr>
          </a:p>
        </p:txBody>
      </p:sp>
      <p:sp>
        <p:nvSpPr>
          <p:cNvPr id="65" name="TextBox 64">
            <a:extLst>
              <a:ext uri="{FF2B5EF4-FFF2-40B4-BE49-F238E27FC236}">
                <a16:creationId xmlns:a16="http://schemas.microsoft.com/office/drawing/2014/main" id="{407D3786-9468-4ADE-8F20-47C3B615F0E9}"/>
              </a:ext>
            </a:extLst>
          </p:cNvPr>
          <p:cNvSpPr txBox="1"/>
          <p:nvPr/>
        </p:nvSpPr>
        <p:spPr>
          <a:xfrm>
            <a:off x="532291" y="3299214"/>
            <a:ext cx="2845138" cy="3046988"/>
          </a:xfrm>
          <a:prstGeom prst="rect">
            <a:avLst/>
          </a:prstGeom>
          <a:noFill/>
        </p:spPr>
        <p:txBody>
          <a:bodyPr wrap="square" rtlCol="0">
            <a:spAutoFit/>
          </a:bodyPr>
          <a:lstStyle/>
          <a:p>
            <a:pPr algn="just"/>
            <a:r>
              <a:rPr lang="en-SG" sz="3200" dirty="0" err="1">
                <a:latin typeface="Times New Roman" panose="02020603050405020304" pitchFamily="18" charset="0"/>
                <a:cs typeface="Times New Roman" panose="02020603050405020304" pitchFamily="18" charset="0"/>
              </a:rPr>
              <a:t>Ngay</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sau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khi</a:t>
            </a:r>
            <a:r>
              <a:rPr lang="en-SG" sz="3200" dirty="0">
                <a:latin typeface="Times New Roman" panose="02020603050405020304" pitchFamily="18" charset="0"/>
                <a:cs typeface="Times New Roman" panose="02020603050405020304" pitchFamily="18" charset="0"/>
              </a:rPr>
              <a:t> GV </a:t>
            </a:r>
            <a:r>
              <a:rPr lang="en-SG" sz="3200" dirty="0" err="1">
                <a:latin typeface="Times New Roman" panose="02020603050405020304" pitchFamily="18" charset="0"/>
                <a:cs typeface="Times New Roman" panose="02020603050405020304" pitchFamily="18" charset="0"/>
              </a:rPr>
              <a:t>đọc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câu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hỏi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mỗi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nhóm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có</a:t>
            </a:r>
            <a:r>
              <a:rPr lang="en-SG" sz="3200" dirty="0">
                <a:latin typeface="Times New Roman" panose="02020603050405020304" pitchFamily="18" charset="0"/>
                <a:cs typeface="Times New Roman" panose="02020603050405020304" pitchFamily="18" charset="0"/>
              </a:rPr>
              <a:t> 2 </a:t>
            </a:r>
            <a:r>
              <a:rPr lang="en-SG" sz="3200" dirty="0" err="1">
                <a:latin typeface="Times New Roman" panose="02020603050405020304" pitchFamily="18" charset="0"/>
                <a:cs typeface="Times New Roman" panose="02020603050405020304" pitchFamily="18" charset="0"/>
              </a:rPr>
              <a:t>phút</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để</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suy</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nghĩ</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và</a:t>
            </a:r>
            <a:r>
              <a:rPr lang="en-SG" sz="3200" dirty="0">
                <a:latin typeface="Times New Roman" panose="02020603050405020304" pitchFamily="18" charset="0"/>
                <a:cs typeface="Times New Roman" panose="02020603050405020304" pitchFamily="18" charset="0"/>
              </a:rPr>
              <a:t> đ</a:t>
            </a:r>
            <a:r>
              <a:rPr lang="vi-VN" sz="3200" dirty="0">
                <a:latin typeface="Times New Roman" panose="02020603050405020304" pitchFamily="18" charset="0"/>
                <a:cs typeface="Times New Roman" panose="02020603050405020304" pitchFamily="18" charset="0"/>
              </a:rPr>
              <a:t>ư</a:t>
            </a:r>
            <a:r>
              <a:rPr lang="en-SG" sz="3200" dirty="0">
                <a:latin typeface="Times New Roman" panose="02020603050405020304" pitchFamily="18" charset="0"/>
                <a:cs typeface="Times New Roman" panose="02020603050405020304" pitchFamily="18" charset="0"/>
              </a:rPr>
              <a:t>a </a:t>
            </a:r>
            <a:r>
              <a:rPr lang="en-SG" sz="3200" dirty="0" err="1">
                <a:latin typeface="Times New Roman" panose="02020603050405020304" pitchFamily="18" charset="0"/>
                <a:cs typeface="Times New Roman" panose="02020603050405020304" pitchFamily="18" charset="0"/>
              </a:rPr>
              <a:t>ra</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tín</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hiệu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trả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lời</a:t>
            </a:r>
            <a:endParaRPr lang="en-SG" sz="3200"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994C5348-30E9-46AE-8D5E-9D8447D0AC1C}"/>
              </a:ext>
            </a:extLst>
          </p:cNvPr>
          <p:cNvSpPr txBox="1"/>
          <p:nvPr/>
        </p:nvSpPr>
        <p:spPr>
          <a:xfrm>
            <a:off x="8810653" y="558921"/>
            <a:ext cx="2864110" cy="3539430"/>
          </a:xfrm>
          <a:prstGeom prst="rect">
            <a:avLst/>
          </a:prstGeom>
          <a:noFill/>
        </p:spPr>
        <p:txBody>
          <a:bodyPr wrap="square" rtlCol="0">
            <a:spAutoFit/>
          </a:bodyPr>
          <a:lstStyle/>
          <a:p>
            <a:pPr algn="just"/>
            <a:r>
              <a:rPr lang="en-SG" sz="3200" dirty="0" err="1">
                <a:latin typeface="Times New Roman" panose="02020603050405020304" pitchFamily="18" charset="0"/>
                <a:cs typeface="Times New Roman" panose="02020603050405020304" pitchFamily="18" charset="0"/>
              </a:rPr>
              <a:t>Trả</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lời</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đúng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được</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cộng</a:t>
            </a:r>
            <a:r>
              <a:rPr lang="en-SG" sz="3200" dirty="0">
                <a:latin typeface="Times New Roman" panose="02020603050405020304" pitchFamily="18" charset="0"/>
                <a:cs typeface="Times New Roman" panose="02020603050405020304" pitchFamily="18" charset="0"/>
              </a:rPr>
              <a:t> 2 </a:t>
            </a:r>
            <a:r>
              <a:rPr lang="en-SG" sz="3200" dirty="0" err="1">
                <a:latin typeface="Times New Roman" panose="02020603050405020304" pitchFamily="18" charset="0"/>
                <a:cs typeface="Times New Roman" panose="02020603050405020304" pitchFamily="18" charset="0"/>
              </a:rPr>
              <a:t>điểm</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đúng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nhưng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thiếu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được</a:t>
            </a:r>
            <a:r>
              <a:rPr lang="en-SG" sz="3200" dirty="0">
                <a:latin typeface="Times New Roman" panose="02020603050405020304" pitchFamily="18" charset="0"/>
                <a:cs typeface="Times New Roman" panose="02020603050405020304" pitchFamily="18" charset="0"/>
              </a:rPr>
              <a:t> 1 </a:t>
            </a:r>
            <a:r>
              <a:rPr lang="en-SG" sz="3200" dirty="0" err="1">
                <a:latin typeface="Times New Roman" panose="02020603050405020304" pitchFamily="18" charset="0"/>
                <a:cs typeface="Times New Roman" panose="02020603050405020304" pitchFamily="18" charset="0"/>
              </a:rPr>
              <a:t>điểm</a:t>
            </a:r>
            <a:r>
              <a:rPr lang="en-SG" sz="3200" dirty="0">
                <a:latin typeface="Times New Roman" panose="02020603050405020304" pitchFamily="18" charset="0"/>
                <a:cs typeface="Times New Roman" panose="02020603050405020304" pitchFamily="18" charset="0"/>
              </a:rPr>
              <a:t>. Sai/ </a:t>
            </a:r>
            <a:r>
              <a:rPr lang="en-SG" sz="3200" dirty="0" err="1">
                <a:latin typeface="Times New Roman" panose="02020603050405020304" pitchFamily="18" charset="0"/>
                <a:cs typeface="Times New Roman" panose="02020603050405020304" pitchFamily="18" charset="0"/>
              </a:rPr>
              <a:t>thiếu</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sẽ</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nhường</a:t>
            </a:r>
            <a:r>
              <a:rPr lang="en-SG" sz="3200" dirty="0">
                <a:latin typeface="Times New Roman" panose="02020603050405020304" pitchFamily="18" charset="0"/>
                <a:cs typeface="Times New Roman" panose="02020603050405020304" pitchFamily="18" charset="0"/>
              </a:rPr>
              <a:t> </a:t>
            </a:r>
            <a:r>
              <a:rPr lang="en-SG" sz="3200" dirty="0" err="1">
                <a:latin typeface="Times New Roman" panose="02020603050405020304" pitchFamily="18" charset="0"/>
                <a:cs typeface="Times New Roman" panose="02020603050405020304" pitchFamily="18" charset="0"/>
              </a:rPr>
              <a:t>quyền</a:t>
            </a:r>
            <a:endParaRPr lang="en-SG"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5006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randombar(horizontal)">
                                      <p:cBhvr>
                                        <p:cTn id="7" dur="500"/>
                                        <p:tgtEl>
                                          <p:spTgt spid="6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wipe(down)">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down)">
                                      <p:cBhvr>
                                        <p:cTn id="2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4" grpId="0"/>
      <p:bldP spid="65"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EA7966-A483-4D55-AE62-9C4CD47E2607}"/>
              </a:ext>
            </a:extLst>
          </p:cNvPr>
          <p:cNvGrpSpPr/>
          <p:nvPr/>
        </p:nvGrpSpPr>
        <p:grpSpPr>
          <a:xfrm>
            <a:off x="4197246" y="0"/>
            <a:ext cx="3013023" cy="3013023"/>
            <a:chOff x="684358" y="2902022"/>
            <a:chExt cx="3364308" cy="3364307"/>
          </a:xfrm>
          <a:solidFill>
            <a:schemeClr val="bg1">
              <a:lumMod val="95000"/>
            </a:schemeClr>
          </a:solidFill>
        </p:grpSpPr>
        <p:sp>
          <p:nvSpPr>
            <p:cNvPr id="5" name="Freeform 6">
              <a:extLst>
                <a:ext uri="{FF2B5EF4-FFF2-40B4-BE49-F238E27FC236}">
                  <a16:creationId xmlns:a16="http://schemas.microsoft.com/office/drawing/2014/main" id="{CC0FA07D-4AF6-45CF-B8EF-DB082C9264B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7">
              <a:extLst>
                <a:ext uri="{FF2B5EF4-FFF2-40B4-BE49-F238E27FC236}">
                  <a16:creationId xmlns:a16="http://schemas.microsoft.com/office/drawing/2014/main" id="{2C57FBA4-BBA8-4734-B4CE-30F03510537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8">
              <a:extLst>
                <a:ext uri="{FF2B5EF4-FFF2-40B4-BE49-F238E27FC236}">
                  <a16:creationId xmlns:a16="http://schemas.microsoft.com/office/drawing/2014/main" id="{7D0614C4-ED89-4C2B-B61C-579C07ADEB2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9">
              <a:extLst>
                <a:ext uri="{FF2B5EF4-FFF2-40B4-BE49-F238E27FC236}">
                  <a16:creationId xmlns:a16="http://schemas.microsoft.com/office/drawing/2014/main" id="{33314BE8-4C72-4268-9D1A-AF004B849F1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0">
              <a:extLst>
                <a:ext uri="{FF2B5EF4-FFF2-40B4-BE49-F238E27FC236}">
                  <a16:creationId xmlns:a16="http://schemas.microsoft.com/office/drawing/2014/main" id="{29BADE27-B7CE-479F-81D4-CDF3F29F947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1">
              <a:extLst>
                <a:ext uri="{FF2B5EF4-FFF2-40B4-BE49-F238E27FC236}">
                  <a16:creationId xmlns:a16="http://schemas.microsoft.com/office/drawing/2014/main" id="{D20A70AA-DFCE-447F-9F06-927320968644}"/>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2">
              <a:extLst>
                <a:ext uri="{FF2B5EF4-FFF2-40B4-BE49-F238E27FC236}">
                  <a16:creationId xmlns:a16="http://schemas.microsoft.com/office/drawing/2014/main" id="{AD8ACA4A-6247-4A7C-931C-2D47B6E0AA67}"/>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3">
              <a:extLst>
                <a:ext uri="{FF2B5EF4-FFF2-40B4-BE49-F238E27FC236}">
                  <a16:creationId xmlns:a16="http://schemas.microsoft.com/office/drawing/2014/main" id="{A0B016C9-8700-40D0-965C-E7A27F5E20FA}"/>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
              <a:extLst>
                <a:ext uri="{FF2B5EF4-FFF2-40B4-BE49-F238E27FC236}">
                  <a16:creationId xmlns:a16="http://schemas.microsoft.com/office/drawing/2014/main" id="{920FAC1A-3D6C-4BFE-A580-AD477D48986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5">
              <a:extLst>
                <a:ext uri="{FF2B5EF4-FFF2-40B4-BE49-F238E27FC236}">
                  <a16:creationId xmlns:a16="http://schemas.microsoft.com/office/drawing/2014/main" id="{74A7C99B-F2B6-411B-B7DE-BFA4AE295DF4}"/>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6">
              <a:extLst>
                <a:ext uri="{FF2B5EF4-FFF2-40B4-BE49-F238E27FC236}">
                  <a16:creationId xmlns:a16="http://schemas.microsoft.com/office/drawing/2014/main" id="{FDAA4B8D-B3AD-4D46-945C-D1838E1BEFB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7">
              <a:extLst>
                <a:ext uri="{FF2B5EF4-FFF2-40B4-BE49-F238E27FC236}">
                  <a16:creationId xmlns:a16="http://schemas.microsoft.com/office/drawing/2014/main" id="{D2FD6A89-D734-42FD-A7D4-48A9CBD8173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8">
              <a:extLst>
                <a:ext uri="{FF2B5EF4-FFF2-40B4-BE49-F238E27FC236}">
                  <a16:creationId xmlns:a16="http://schemas.microsoft.com/office/drawing/2014/main" id="{1707F7E8-417F-47D2-9618-7108DD91654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9">
              <a:extLst>
                <a:ext uri="{FF2B5EF4-FFF2-40B4-BE49-F238E27FC236}">
                  <a16:creationId xmlns:a16="http://schemas.microsoft.com/office/drawing/2014/main" id="{19ABDF3B-4A64-4622-A7A6-8C4BADD5D11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20">
              <a:extLst>
                <a:ext uri="{FF2B5EF4-FFF2-40B4-BE49-F238E27FC236}">
                  <a16:creationId xmlns:a16="http://schemas.microsoft.com/office/drawing/2014/main" id="{B2C38B96-4599-4E60-A3F6-690769D2620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21">
              <a:extLst>
                <a:ext uri="{FF2B5EF4-FFF2-40B4-BE49-F238E27FC236}">
                  <a16:creationId xmlns:a16="http://schemas.microsoft.com/office/drawing/2014/main" id="{8062EF12-ACE1-41A3-8B7F-1A628D2180B0}"/>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2">
              <a:extLst>
                <a:ext uri="{FF2B5EF4-FFF2-40B4-BE49-F238E27FC236}">
                  <a16:creationId xmlns:a16="http://schemas.microsoft.com/office/drawing/2014/main" id="{18CB5236-A636-4F7B-B5BC-0D86890CBBE9}"/>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3">
              <a:extLst>
                <a:ext uri="{FF2B5EF4-FFF2-40B4-BE49-F238E27FC236}">
                  <a16:creationId xmlns:a16="http://schemas.microsoft.com/office/drawing/2014/main" id="{A47731B3-C120-4E06-9C9D-C51DAD0CCDA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4">
              <a:extLst>
                <a:ext uri="{FF2B5EF4-FFF2-40B4-BE49-F238E27FC236}">
                  <a16:creationId xmlns:a16="http://schemas.microsoft.com/office/drawing/2014/main" id="{829EBDD2-5C5B-45DE-897A-36102AD8A4A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5">
              <a:extLst>
                <a:ext uri="{FF2B5EF4-FFF2-40B4-BE49-F238E27FC236}">
                  <a16:creationId xmlns:a16="http://schemas.microsoft.com/office/drawing/2014/main" id="{C8DE8F7D-EB6D-48D9-AA65-874751051C1B}"/>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6">
              <a:extLst>
                <a:ext uri="{FF2B5EF4-FFF2-40B4-BE49-F238E27FC236}">
                  <a16:creationId xmlns:a16="http://schemas.microsoft.com/office/drawing/2014/main" id="{01F34D71-54CC-4A1D-A7C4-26F739211C60}"/>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7">
              <a:extLst>
                <a:ext uri="{FF2B5EF4-FFF2-40B4-BE49-F238E27FC236}">
                  <a16:creationId xmlns:a16="http://schemas.microsoft.com/office/drawing/2014/main" id="{AF704C56-4666-49DE-9B6E-EDD7D52FA3E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8">
              <a:extLst>
                <a:ext uri="{FF2B5EF4-FFF2-40B4-BE49-F238E27FC236}">
                  <a16:creationId xmlns:a16="http://schemas.microsoft.com/office/drawing/2014/main" id="{EFEB3911-77F2-49F2-AD75-AE69B738EFA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9">
              <a:extLst>
                <a:ext uri="{FF2B5EF4-FFF2-40B4-BE49-F238E27FC236}">
                  <a16:creationId xmlns:a16="http://schemas.microsoft.com/office/drawing/2014/main" id="{32D2B6A3-FB15-4B37-82A0-A7300B6A787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30">
              <a:extLst>
                <a:ext uri="{FF2B5EF4-FFF2-40B4-BE49-F238E27FC236}">
                  <a16:creationId xmlns:a16="http://schemas.microsoft.com/office/drawing/2014/main" id="{3C3CC876-9969-48BE-BFB8-698D0B04B070}"/>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id="{738C30B3-C93F-43D8-9938-24A69A9EFDBC}"/>
              </a:ext>
            </a:extLst>
          </p:cNvPr>
          <p:cNvSpPr/>
          <p:nvPr/>
        </p:nvSpPr>
        <p:spPr>
          <a:xfrm>
            <a:off x="7030387"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a:extLst>
              <a:ext uri="{FF2B5EF4-FFF2-40B4-BE49-F238E27FC236}">
                <a16:creationId xmlns:a16="http://schemas.microsoft.com/office/drawing/2014/main" id="{672268AD-E52E-46E2-8590-116FE0B76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6331" y="1506405"/>
            <a:ext cx="5448930" cy="5448930"/>
          </a:xfrm>
          <a:prstGeom prst="rect">
            <a:avLst/>
          </a:prstGeom>
        </p:spPr>
      </p:pic>
      <p:pic>
        <p:nvPicPr>
          <p:cNvPr id="46" name="Picture 45">
            <a:extLst>
              <a:ext uri="{FF2B5EF4-FFF2-40B4-BE49-F238E27FC236}">
                <a16:creationId xmlns:a16="http://schemas.microsoft.com/office/drawing/2014/main" id="{7D1CED66-61F3-41CC-A1BF-490A44AA5B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68" t="12263" r="15101" b="16667"/>
          <a:stretch/>
        </p:blipFill>
        <p:spPr>
          <a:xfrm>
            <a:off x="7423931" y="210878"/>
            <a:ext cx="1718443" cy="1795222"/>
          </a:xfrm>
          <a:prstGeom prst="rect">
            <a:avLst/>
          </a:prstGeom>
        </p:spPr>
      </p:pic>
      <p:sp>
        <p:nvSpPr>
          <p:cNvPr id="47" name="Text Box 2">
            <a:extLst>
              <a:ext uri="{FF2B5EF4-FFF2-40B4-BE49-F238E27FC236}">
                <a16:creationId xmlns:a16="http://schemas.microsoft.com/office/drawing/2014/main" id="{37E30431-3884-4C54-833E-6953786C8C28}"/>
              </a:ext>
            </a:extLst>
          </p:cNvPr>
          <p:cNvSpPr txBox="1">
            <a:spLocks noChangeArrowheads="1"/>
          </p:cNvSpPr>
          <p:nvPr/>
        </p:nvSpPr>
        <p:spPr bwMode="auto">
          <a:xfrm>
            <a:off x="334513" y="758335"/>
            <a:ext cx="624293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50000"/>
              </a:spcBef>
              <a:buClrTx/>
              <a:buFontTx/>
              <a:buNone/>
            </a:pPr>
            <a:r>
              <a:rPr lang="en-US" altLang="en-US" dirty="0" err="1">
                <a:solidFill>
                  <a:srgbClr val="0070C0"/>
                </a:solidFill>
                <a:latin typeface="Times New Roman" panose="02020603050405020304" pitchFamily="18" charset="0"/>
              </a:rPr>
              <a:t>Trống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lớp</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đã</a:t>
            </a:r>
            <a:r>
              <a:rPr lang="en-US" altLang="en-US" dirty="0">
                <a:solidFill>
                  <a:srgbClr val="0070C0"/>
                </a:solidFill>
                <a:latin typeface="Times New Roman" panose="02020603050405020304" pitchFamily="18" charset="0"/>
              </a:rPr>
              <a:t> 10 </a:t>
            </a:r>
            <a:r>
              <a:rPr lang="en-US" altLang="en-US" dirty="0" err="1">
                <a:solidFill>
                  <a:srgbClr val="0070C0"/>
                </a:solidFill>
                <a:latin typeface="Times New Roman" panose="02020603050405020304" pitchFamily="18" charset="0"/>
              </a:rPr>
              <a:t>phút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Hiếu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mới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hớt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hải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chạy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vào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giáo</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nhìn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đồng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hồ</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p>
        </p:txBody>
      </p:sp>
      <p:sp>
        <p:nvSpPr>
          <p:cNvPr id="48" name="Text Box 2">
            <a:extLst>
              <a:ext uri="{FF2B5EF4-FFF2-40B4-BE49-F238E27FC236}">
                <a16:creationId xmlns:a16="http://schemas.microsoft.com/office/drawing/2014/main" id="{51808818-8C59-4FF2-B55B-0429D5E1385F}"/>
              </a:ext>
            </a:extLst>
          </p:cNvPr>
          <p:cNvSpPr txBox="1">
            <a:spLocks noChangeArrowheads="1"/>
          </p:cNvSpPr>
          <p:nvPr/>
        </p:nvSpPr>
        <p:spPr bwMode="auto">
          <a:xfrm>
            <a:off x="397192" y="4093880"/>
            <a:ext cx="608389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just" eaLnBrk="1" hangingPunct="1">
              <a:spcBef>
                <a:spcPct val="0"/>
              </a:spcBef>
              <a:buClrTx/>
              <a:buFontTx/>
              <a:buNone/>
            </a:pPr>
            <a:r>
              <a:rPr lang="en-US" altLang="en-US" dirty="0" err="1">
                <a:solidFill>
                  <a:srgbClr val="0070C0"/>
                </a:solidFill>
                <a:latin typeface="Times New Roman" panose="02020603050405020304" pitchFamily="18" charset="0"/>
              </a:rPr>
              <a:t>Em</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hãy</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diễn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đạt</a:t>
            </a:r>
            <a:r>
              <a:rPr lang="en-US" altLang="en-US" dirty="0">
                <a:solidFill>
                  <a:srgbClr val="0070C0"/>
                </a:solidFill>
                <a:latin typeface="Times New Roman" panose="02020603050405020304" pitchFamily="18" charset="0"/>
              </a:rPr>
              <a:t> ý </a:t>
            </a:r>
            <a:r>
              <a:rPr lang="en-US" altLang="en-US" dirty="0" err="1">
                <a:solidFill>
                  <a:srgbClr val="0070C0"/>
                </a:solidFill>
                <a:latin typeface="Times New Roman" panose="02020603050405020304" pitchFamily="18" charset="0"/>
              </a:rPr>
              <a:t>muốn</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nói</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của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cô</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bằng</a:t>
            </a:r>
            <a:r>
              <a:rPr lang="en-US" altLang="en-US" dirty="0">
                <a:solidFill>
                  <a:srgbClr val="0070C0"/>
                </a:solidFill>
                <a:latin typeface="Times New Roman" panose="02020603050405020304" pitchFamily="18" charset="0"/>
              </a:rPr>
              <a:t> 2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có</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nghĩa</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tường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minh</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một</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câu</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dùng</a:t>
            </a:r>
            <a:r>
              <a:rPr lang="en-US" altLang="en-US" dirty="0">
                <a:solidFill>
                  <a:srgbClr val="0070C0"/>
                </a:solidFill>
                <a:latin typeface="Times New Roman" panose="02020603050405020304" pitchFamily="18" charset="0"/>
              </a:rPr>
              <a:t> </a:t>
            </a:r>
            <a:r>
              <a:rPr lang="en-US" altLang="en-US" dirty="0" err="1">
                <a:solidFill>
                  <a:srgbClr val="0070C0"/>
                </a:solidFill>
                <a:latin typeface="Times New Roman" panose="02020603050405020304" pitchFamily="18" charset="0"/>
              </a:rPr>
              <a:t>hàm</a:t>
            </a:r>
            <a:r>
              <a:rPr lang="en-US" altLang="en-US" dirty="0">
                <a:solidFill>
                  <a:srgbClr val="0070C0"/>
                </a:solidFill>
                <a:latin typeface="Times New Roman" panose="02020603050405020304" pitchFamily="18" charset="0"/>
              </a:rPr>
              <a:t> ý.</a:t>
            </a:r>
          </a:p>
        </p:txBody>
      </p:sp>
      <p:pic>
        <p:nvPicPr>
          <p:cNvPr id="50" name="Picture 49">
            <a:extLst>
              <a:ext uri="{FF2B5EF4-FFF2-40B4-BE49-F238E27FC236}">
                <a16:creationId xmlns:a16="http://schemas.microsoft.com/office/drawing/2014/main" id="{5D770380-A1D8-4016-AA18-6457B19004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flipH="1">
            <a:off x="2439964" y="2624021"/>
            <a:ext cx="1569661" cy="1569661"/>
          </a:xfrm>
          <a:prstGeom prst="rect">
            <a:avLst/>
          </a:prstGeom>
        </p:spPr>
      </p:pic>
    </p:spTree>
    <p:extLst>
      <p:ext uri="{BB962C8B-B14F-4D97-AF65-F5344CB8AC3E}">
        <p14:creationId xmlns:p14="http://schemas.microsoft.com/office/powerpoint/2010/main" val="3270953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7">
                                            <p:txEl>
                                              <p:pRg st="0" end="0"/>
                                            </p:txEl>
                                          </p:spTgt>
                                        </p:tgtEl>
                                        <p:attrNameLst>
                                          <p:attrName>style.visibility</p:attrName>
                                        </p:attrNameLst>
                                      </p:cBhvr>
                                      <p:to>
                                        <p:strVal val="visible"/>
                                      </p:to>
                                    </p:set>
                                    <p:animEffect transition="in" filter="checkerboard(across)">
                                      <p:cBhvr>
                                        <p:cTn id="22" dur="500"/>
                                        <p:tgtEl>
                                          <p:spTgt spid="4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randombar(horizontal)">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8">
                                            <p:txEl>
                                              <p:pRg st="0" end="0"/>
                                            </p:txEl>
                                          </p:spTgt>
                                        </p:tgtEl>
                                        <p:attrNameLst>
                                          <p:attrName>style.visibility</p:attrName>
                                        </p:attrNameLst>
                                      </p:cBhvr>
                                      <p:to>
                                        <p:strVal val="visible"/>
                                      </p:to>
                                    </p:set>
                                    <p:animEffect transition="in" filter="checkerboard(across)">
                                      <p:cBhvr>
                                        <p:cTn id="3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1EA7966-A483-4D55-AE62-9C4CD47E2607}"/>
              </a:ext>
            </a:extLst>
          </p:cNvPr>
          <p:cNvGrpSpPr/>
          <p:nvPr/>
        </p:nvGrpSpPr>
        <p:grpSpPr>
          <a:xfrm>
            <a:off x="4197246" y="0"/>
            <a:ext cx="3013023" cy="3013023"/>
            <a:chOff x="684358" y="2902022"/>
            <a:chExt cx="3364308" cy="3364307"/>
          </a:xfrm>
          <a:solidFill>
            <a:schemeClr val="bg1">
              <a:lumMod val="95000"/>
            </a:schemeClr>
          </a:solidFill>
        </p:grpSpPr>
        <p:sp>
          <p:nvSpPr>
            <p:cNvPr id="5" name="Freeform 6">
              <a:extLst>
                <a:ext uri="{FF2B5EF4-FFF2-40B4-BE49-F238E27FC236}">
                  <a16:creationId xmlns:a16="http://schemas.microsoft.com/office/drawing/2014/main" id="{CC0FA07D-4AF6-45CF-B8EF-DB082C9264B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 name="Freeform 7">
              <a:extLst>
                <a:ext uri="{FF2B5EF4-FFF2-40B4-BE49-F238E27FC236}">
                  <a16:creationId xmlns:a16="http://schemas.microsoft.com/office/drawing/2014/main" id="{2C57FBA4-BBA8-4734-B4CE-30F03510537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 name="Freeform 8">
              <a:extLst>
                <a:ext uri="{FF2B5EF4-FFF2-40B4-BE49-F238E27FC236}">
                  <a16:creationId xmlns:a16="http://schemas.microsoft.com/office/drawing/2014/main" id="{7D0614C4-ED89-4C2B-B61C-579C07ADEB2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 name="Freeform 9">
              <a:extLst>
                <a:ext uri="{FF2B5EF4-FFF2-40B4-BE49-F238E27FC236}">
                  <a16:creationId xmlns:a16="http://schemas.microsoft.com/office/drawing/2014/main" id="{33314BE8-4C72-4268-9D1A-AF004B849F1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 name="Freeform 10">
              <a:extLst>
                <a:ext uri="{FF2B5EF4-FFF2-40B4-BE49-F238E27FC236}">
                  <a16:creationId xmlns:a16="http://schemas.microsoft.com/office/drawing/2014/main" id="{29BADE27-B7CE-479F-81D4-CDF3F29F9474}"/>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 name="Freeform 11">
              <a:extLst>
                <a:ext uri="{FF2B5EF4-FFF2-40B4-BE49-F238E27FC236}">
                  <a16:creationId xmlns:a16="http://schemas.microsoft.com/office/drawing/2014/main" id="{D20A70AA-DFCE-447F-9F06-927320968644}"/>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 name="Freeform 12">
              <a:extLst>
                <a:ext uri="{FF2B5EF4-FFF2-40B4-BE49-F238E27FC236}">
                  <a16:creationId xmlns:a16="http://schemas.microsoft.com/office/drawing/2014/main" id="{AD8ACA4A-6247-4A7C-931C-2D47B6E0AA67}"/>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 name="Freeform 13">
              <a:extLst>
                <a:ext uri="{FF2B5EF4-FFF2-40B4-BE49-F238E27FC236}">
                  <a16:creationId xmlns:a16="http://schemas.microsoft.com/office/drawing/2014/main" id="{A0B016C9-8700-40D0-965C-E7A27F5E20FA}"/>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 name="Freeform 14">
              <a:extLst>
                <a:ext uri="{FF2B5EF4-FFF2-40B4-BE49-F238E27FC236}">
                  <a16:creationId xmlns:a16="http://schemas.microsoft.com/office/drawing/2014/main" id="{920FAC1A-3D6C-4BFE-A580-AD477D48986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15">
              <a:extLst>
                <a:ext uri="{FF2B5EF4-FFF2-40B4-BE49-F238E27FC236}">
                  <a16:creationId xmlns:a16="http://schemas.microsoft.com/office/drawing/2014/main" id="{74A7C99B-F2B6-411B-B7DE-BFA4AE295DF4}"/>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16">
              <a:extLst>
                <a:ext uri="{FF2B5EF4-FFF2-40B4-BE49-F238E27FC236}">
                  <a16:creationId xmlns:a16="http://schemas.microsoft.com/office/drawing/2014/main" id="{FDAA4B8D-B3AD-4D46-945C-D1838E1BEFB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17">
              <a:extLst>
                <a:ext uri="{FF2B5EF4-FFF2-40B4-BE49-F238E27FC236}">
                  <a16:creationId xmlns:a16="http://schemas.microsoft.com/office/drawing/2014/main" id="{D2FD6A89-D734-42FD-A7D4-48A9CBD8173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8">
              <a:extLst>
                <a:ext uri="{FF2B5EF4-FFF2-40B4-BE49-F238E27FC236}">
                  <a16:creationId xmlns:a16="http://schemas.microsoft.com/office/drawing/2014/main" id="{1707F7E8-417F-47D2-9618-7108DD91654A}"/>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9">
              <a:extLst>
                <a:ext uri="{FF2B5EF4-FFF2-40B4-BE49-F238E27FC236}">
                  <a16:creationId xmlns:a16="http://schemas.microsoft.com/office/drawing/2014/main" id="{19ABDF3B-4A64-4622-A7A6-8C4BADD5D11E}"/>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20">
              <a:extLst>
                <a:ext uri="{FF2B5EF4-FFF2-40B4-BE49-F238E27FC236}">
                  <a16:creationId xmlns:a16="http://schemas.microsoft.com/office/drawing/2014/main" id="{B2C38B96-4599-4E60-A3F6-690769D2620A}"/>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21">
              <a:extLst>
                <a:ext uri="{FF2B5EF4-FFF2-40B4-BE49-F238E27FC236}">
                  <a16:creationId xmlns:a16="http://schemas.microsoft.com/office/drawing/2014/main" id="{8062EF12-ACE1-41A3-8B7F-1A628D2180B0}"/>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22">
              <a:extLst>
                <a:ext uri="{FF2B5EF4-FFF2-40B4-BE49-F238E27FC236}">
                  <a16:creationId xmlns:a16="http://schemas.microsoft.com/office/drawing/2014/main" id="{18CB5236-A636-4F7B-B5BC-0D86890CBBE9}"/>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23">
              <a:extLst>
                <a:ext uri="{FF2B5EF4-FFF2-40B4-BE49-F238E27FC236}">
                  <a16:creationId xmlns:a16="http://schemas.microsoft.com/office/drawing/2014/main" id="{A47731B3-C120-4E06-9C9D-C51DAD0CCDA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24">
              <a:extLst>
                <a:ext uri="{FF2B5EF4-FFF2-40B4-BE49-F238E27FC236}">
                  <a16:creationId xmlns:a16="http://schemas.microsoft.com/office/drawing/2014/main" id="{829EBDD2-5C5B-45DE-897A-36102AD8A4AD}"/>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25">
              <a:extLst>
                <a:ext uri="{FF2B5EF4-FFF2-40B4-BE49-F238E27FC236}">
                  <a16:creationId xmlns:a16="http://schemas.microsoft.com/office/drawing/2014/main" id="{C8DE8F7D-EB6D-48D9-AA65-874751051C1B}"/>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26">
              <a:extLst>
                <a:ext uri="{FF2B5EF4-FFF2-40B4-BE49-F238E27FC236}">
                  <a16:creationId xmlns:a16="http://schemas.microsoft.com/office/drawing/2014/main" id="{01F34D71-54CC-4A1D-A7C4-26F739211C60}"/>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27">
              <a:extLst>
                <a:ext uri="{FF2B5EF4-FFF2-40B4-BE49-F238E27FC236}">
                  <a16:creationId xmlns:a16="http://schemas.microsoft.com/office/drawing/2014/main" id="{AF704C56-4666-49DE-9B6E-EDD7D52FA3E7}"/>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8">
              <a:extLst>
                <a:ext uri="{FF2B5EF4-FFF2-40B4-BE49-F238E27FC236}">
                  <a16:creationId xmlns:a16="http://schemas.microsoft.com/office/drawing/2014/main" id="{EFEB3911-77F2-49F2-AD75-AE69B738EFA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9">
              <a:extLst>
                <a:ext uri="{FF2B5EF4-FFF2-40B4-BE49-F238E27FC236}">
                  <a16:creationId xmlns:a16="http://schemas.microsoft.com/office/drawing/2014/main" id="{32D2B6A3-FB15-4B37-82A0-A7300B6A787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30">
              <a:extLst>
                <a:ext uri="{FF2B5EF4-FFF2-40B4-BE49-F238E27FC236}">
                  <a16:creationId xmlns:a16="http://schemas.microsoft.com/office/drawing/2014/main" id="{3C3CC876-9969-48BE-BFB8-698D0B04B070}"/>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 name="Rectangle 1">
            <a:extLst>
              <a:ext uri="{FF2B5EF4-FFF2-40B4-BE49-F238E27FC236}">
                <a16:creationId xmlns:a16="http://schemas.microsoft.com/office/drawing/2014/main" id="{738C30B3-C93F-43D8-9938-24A69A9EFDBC}"/>
              </a:ext>
            </a:extLst>
          </p:cNvPr>
          <p:cNvSpPr/>
          <p:nvPr/>
        </p:nvSpPr>
        <p:spPr>
          <a:xfrm>
            <a:off x="0" y="0"/>
            <a:ext cx="5161613" cy="6858000"/>
          </a:xfrm>
          <a:prstGeom prst="rect">
            <a:avLst/>
          </a:prstGeom>
          <a:solidFill>
            <a:srgbClr val="FDF0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42" name="Picture 41">
            <a:extLst>
              <a:ext uri="{FF2B5EF4-FFF2-40B4-BE49-F238E27FC236}">
                <a16:creationId xmlns:a16="http://schemas.microsoft.com/office/drawing/2014/main" id="{672268AD-E52E-46E2-8590-116FE0B76D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56" y="1506405"/>
            <a:ext cx="5448930" cy="5448930"/>
          </a:xfrm>
          <a:prstGeom prst="rect">
            <a:avLst/>
          </a:prstGeom>
        </p:spPr>
      </p:pic>
      <p:pic>
        <p:nvPicPr>
          <p:cNvPr id="46" name="Picture 45">
            <a:extLst>
              <a:ext uri="{FF2B5EF4-FFF2-40B4-BE49-F238E27FC236}">
                <a16:creationId xmlns:a16="http://schemas.microsoft.com/office/drawing/2014/main" id="{7D1CED66-61F3-41CC-A1BF-490A44AA5B8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68" t="12263" r="15101" b="16667"/>
          <a:stretch/>
        </p:blipFill>
        <p:spPr>
          <a:xfrm>
            <a:off x="393544" y="210878"/>
            <a:ext cx="1718443" cy="1795222"/>
          </a:xfrm>
          <a:prstGeom prst="rect">
            <a:avLst/>
          </a:prstGeom>
        </p:spPr>
      </p:pic>
      <p:sp>
        <p:nvSpPr>
          <p:cNvPr id="34" name="Text Box 3">
            <a:extLst>
              <a:ext uri="{FF2B5EF4-FFF2-40B4-BE49-F238E27FC236}">
                <a16:creationId xmlns:a16="http://schemas.microsoft.com/office/drawing/2014/main" id="{7EA03B2B-366E-42DB-B9E7-FA59B6C9D341}"/>
              </a:ext>
            </a:extLst>
          </p:cNvPr>
          <p:cNvSpPr txBox="1">
            <a:spLocks noChangeArrowheads="1"/>
          </p:cNvSpPr>
          <p:nvPr/>
        </p:nvSpPr>
        <p:spPr bwMode="auto">
          <a:xfrm>
            <a:off x="6909552" y="676979"/>
            <a:ext cx="43138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Nghĩa</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tường</a:t>
            </a:r>
            <a:r>
              <a:rPr lang="en-US" altLang="en-US" sz="3600" b="1" u="sng" dirty="0">
                <a:latin typeface="Times New Roman" panose="02020603050405020304" pitchFamily="18" charset="0"/>
              </a:rPr>
              <a:t> </a:t>
            </a:r>
            <a:r>
              <a:rPr lang="en-US" altLang="en-US" sz="3600" b="1" u="sng" dirty="0" err="1">
                <a:latin typeface="Times New Roman" panose="02020603050405020304" pitchFamily="18" charset="0"/>
              </a:rPr>
              <a:t>minh</a:t>
            </a:r>
            <a:endParaRPr lang="en-US" altLang="en-US" sz="3600" b="1" dirty="0">
              <a:latin typeface="Times New Roman" panose="02020603050405020304" pitchFamily="18" charset="0"/>
            </a:endParaRPr>
          </a:p>
        </p:txBody>
      </p:sp>
      <p:sp>
        <p:nvSpPr>
          <p:cNvPr id="35" name="Text Box 3">
            <a:extLst>
              <a:ext uri="{FF2B5EF4-FFF2-40B4-BE49-F238E27FC236}">
                <a16:creationId xmlns:a16="http://schemas.microsoft.com/office/drawing/2014/main" id="{3C69B28D-26F7-4551-B4D2-C6FCECE30A8B}"/>
              </a:ext>
            </a:extLst>
          </p:cNvPr>
          <p:cNvSpPr txBox="1">
            <a:spLocks noChangeArrowheads="1"/>
          </p:cNvSpPr>
          <p:nvPr/>
        </p:nvSpPr>
        <p:spPr bwMode="auto">
          <a:xfrm>
            <a:off x="5880726" y="1881347"/>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đến</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trễ</a:t>
            </a:r>
            <a:r>
              <a:rPr lang="en-US" altLang="en-US" sz="4000" i="1" dirty="0">
                <a:solidFill>
                  <a:srgbClr val="0070C0"/>
                </a:solidFill>
                <a:latin typeface="Times New Roman" panose="02020603050405020304" pitchFamily="18" charset="0"/>
              </a:rPr>
              <a:t> 10 </a:t>
            </a:r>
            <a:r>
              <a:rPr lang="en-US" altLang="en-US" sz="4000" i="1" dirty="0" err="1">
                <a:solidFill>
                  <a:srgbClr val="0070C0"/>
                </a:solidFill>
                <a:latin typeface="Times New Roman" panose="02020603050405020304" pitchFamily="18" charset="0"/>
              </a:rPr>
              <a:t>phút</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rồi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đấy</a:t>
            </a:r>
            <a:r>
              <a:rPr lang="en-US" altLang="en-US" sz="4000" i="1" dirty="0">
                <a:solidFill>
                  <a:srgbClr val="0070C0"/>
                </a:solidFill>
                <a:latin typeface="Times New Roman" panose="02020603050405020304" pitchFamily="18" charset="0"/>
              </a:rPr>
              <a:t>!</a:t>
            </a:r>
          </a:p>
        </p:txBody>
      </p:sp>
      <p:sp>
        <p:nvSpPr>
          <p:cNvPr id="37" name="Text Box 3">
            <a:extLst>
              <a:ext uri="{FF2B5EF4-FFF2-40B4-BE49-F238E27FC236}">
                <a16:creationId xmlns:a16="http://schemas.microsoft.com/office/drawing/2014/main" id="{04FC6B5B-99D9-455D-B322-6855FDD23A25}"/>
              </a:ext>
            </a:extLst>
          </p:cNvPr>
          <p:cNvSpPr txBox="1">
            <a:spLocks noChangeArrowheads="1"/>
          </p:cNvSpPr>
          <p:nvPr/>
        </p:nvSpPr>
        <p:spPr bwMode="auto">
          <a:xfrm>
            <a:off x="7938654" y="3212537"/>
            <a:ext cx="32847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3600" b="1" u="sng" dirty="0" err="1">
                <a:latin typeface="Times New Roman" panose="02020603050405020304" pitchFamily="18" charset="0"/>
              </a:rPr>
              <a:t>Hàm</a:t>
            </a:r>
            <a:r>
              <a:rPr lang="en-US" altLang="en-US" sz="3600" b="1" u="sng" dirty="0">
                <a:latin typeface="Times New Roman" panose="02020603050405020304" pitchFamily="18" charset="0"/>
              </a:rPr>
              <a:t> ý</a:t>
            </a:r>
            <a:endParaRPr lang="en-US" altLang="en-US" sz="3600" b="1" dirty="0">
              <a:latin typeface="Times New Roman" panose="02020603050405020304" pitchFamily="18" charset="0"/>
            </a:endParaRPr>
          </a:p>
        </p:txBody>
      </p:sp>
      <p:sp>
        <p:nvSpPr>
          <p:cNvPr id="38" name="Text Box 3">
            <a:extLst>
              <a:ext uri="{FF2B5EF4-FFF2-40B4-BE49-F238E27FC236}">
                <a16:creationId xmlns:a16="http://schemas.microsoft.com/office/drawing/2014/main" id="{CAF5B859-247C-4912-9A66-636AE585EE53}"/>
              </a:ext>
            </a:extLst>
          </p:cNvPr>
          <p:cNvSpPr txBox="1">
            <a:spLocks noChangeArrowheads="1"/>
          </p:cNvSpPr>
          <p:nvPr/>
        </p:nvSpPr>
        <p:spPr bwMode="auto">
          <a:xfrm>
            <a:off x="5880726" y="441690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Em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đồng</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hồ</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không</a:t>
            </a:r>
            <a:r>
              <a:rPr lang="en-US" altLang="en-US" sz="4000" i="1" dirty="0">
                <a:solidFill>
                  <a:srgbClr val="0070C0"/>
                </a:solidFill>
                <a:latin typeface="Times New Roman" panose="02020603050405020304" pitchFamily="18" charset="0"/>
              </a:rPr>
              <a:t>? </a:t>
            </a:r>
          </a:p>
        </p:txBody>
      </p:sp>
      <p:sp>
        <p:nvSpPr>
          <p:cNvPr id="39" name="Text Box 3">
            <a:extLst>
              <a:ext uri="{FF2B5EF4-FFF2-40B4-BE49-F238E27FC236}">
                <a16:creationId xmlns:a16="http://schemas.microsoft.com/office/drawing/2014/main" id="{7FF75D21-4DF4-40EC-88D8-F5BE00D27F20}"/>
              </a:ext>
            </a:extLst>
          </p:cNvPr>
          <p:cNvSpPr txBox="1">
            <a:spLocks noChangeArrowheads="1"/>
          </p:cNvSpPr>
          <p:nvPr/>
        </p:nvSpPr>
        <p:spPr bwMode="auto">
          <a:xfrm>
            <a:off x="5880726" y="5328885"/>
            <a:ext cx="82867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eaLnBrk="1" hangingPunct="1">
              <a:spcBef>
                <a:spcPct val="50000"/>
              </a:spcBef>
              <a:buClrTx/>
              <a:buNone/>
            </a:pP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Ngoài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kia</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có</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gì</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vui</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lắm</a:t>
            </a:r>
            <a:r>
              <a:rPr lang="en-US" altLang="en-US" sz="4000" i="1" dirty="0">
                <a:solidFill>
                  <a:srgbClr val="0070C0"/>
                </a:solidFill>
                <a:latin typeface="Times New Roman" panose="02020603050405020304" pitchFamily="18" charset="0"/>
              </a:rPr>
              <a:t> </a:t>
            </a:r>
            <a:r>
              <a:rPr lang="en-US" altLang="en-US" sz="4000" i="1" dirty="0" err="1">
                <a:solidFill>
                  <a:srgbClr val="0070C0"/>
                </a:solidFill>
                <a:latin typeface="Times New Roman" panose="02020603050405020304" pitchFamily="18" charset="0"/>
              </a:rPr>
              <a:t>nhỉ</a:t>
            </a:r>
            <a:r>
              <a:rPr lang="en-US" altLang="en-US" sz="4000" i="1" dirty="0">
                <a:solidFill>
                  <a:srgbClr val="0070C0"/>
                </a:solidFill>
                <a:latin typeface="Times New Roman" panose="02020603050405020304" pitchFamily="18" charset="0"/>
              </a:rPr>
              <a:t>?</a:t>
            </a:r>
          </a:p>
        </p:txBody>
      </p:sp>
    </p:spTree>
    <p:extLst>
      <p:ext uri="{BB962C8B-B14F-4D97-AF65-F5344CB8AC3E}">
        <p14:creationId xmlns:p14="http://schemas.microsoft.com/office/powerpoint/2010/main" val="4149101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ircle(in)">
                                      <p:cBhvr>
                                        <p:cTn id="12" dur="2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checkerboard(across)">
                                      <p:cBhvr>
                                        <p:cTn id="22" dur="500"/>
                                        <p:tgtEl>
                                          <p:spTgt spid="3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checkerboard(across)">
                                      <p:cBhvr>
                                        <p:cTn id="27" dur="500"/>
                                        <p:tgtEl>
                                          <p:spTgt spid="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7">
                                            <p:txEl>
                                              <p:pRg st="0" end="0"/>
                                            </p:txEl>
                                          </p:spTgt>
                                        </p:tgtEl>
                                        <p:attrNameLst>
                                          <p:attrName>style.visibility</p:attrName>
                                        </p:attrNameLst>
                                      </p:cBhvr>
                                      <p:to>
                                        <p:strVal val="visible"/>
                                      </p:to>
                                    </p:set>
                                    <p:animEffect transition="in" filter="checkerboard(across)">
                                      <p:cBhvr>
                                        <p:cTn id="32" dur="500"/>
                                        <p:tgtEl>
                                          <p:spTgt spid="3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checkerboard(across)">
                                      <p:cBhvr>
                                        <p:cTn id="37" dur="500"/>
                                        <p:tgtEl>
                                          <p:spTgt spid="3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9">
                                            <p:txEl>
                                              <p:pRg st="0" end="0"/>
                                            </p:txEl>
                                          </p:spTgt>
                                        </p:tgtEl>
                                        <p:attrNameLst>
                                          <p:attrName>style.visibility</p:attrName>
                                        </p:attrNameLst>
                                      </p:cBhvr>
                                      <p:to>
                                        <p:strVal val="visible"/>
                                      </p:to>
                                    </p:set>
                                    <p:animEffect transition="in" filter="checkerboard(across)">
                                      <p:cBhvr>
                                        <p:cTn id="4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E09BC45E-FAE0-4801-96F0-3777ED382BAD}"/>
              </a:ext>
            </a:extLst>
          </p:cNvPr>
          <p:cNvGrpSpPr/>
          <p:nvPr/>
        </p:nvGrpSpPr>
        <p:grpSpPr>
          <a:xfrm>
            <a:off x="1136250" y="3074524"/>
            <a:ext cx="1672710" cy="1672710"/>
            <a:chOff x="684358" y="2902022"/>
            <a:chExt cx="3364308" cy="3364307"/>
          </a:xfrm>
          <a:solidFill>
            <a:schemeClr val="bg1">
              <a:lumMod val="95000"/>
            </a:schemeClr>
          </a:solidFill>
        </p:grpSpPr>
        <p:sp>
          <p:nvSpPr>
            <p:cNvPr id="13" name="Freeform 6">
              <a:extLst>
                <a:ext uri="{FF2B5EF4-FFF2-40B4-BE49-F238E27FC236}">
                  <a16:creationId xmlns:a16="http://schemas.microsoft.com/office/drawing/2014/main" id="{1BDBC9CD-BDDE-459E-9813-8E542769EE5B}"/>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0CB4DDDD-B62D-45F6-848E-473AC2D2DF4D}"/>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3C7E05-8959-40D8-8637-26438EC5D27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C5E86D3B-DCFE-401A-839F-BA6F2DA217F0}"/>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8C2762F0-8356-403D-941B-403F86717805}"/>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D20E2E14-5030-4162-87DB-9022201C4D65}"/>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2CBD07FA-3FBD-49BC-A50C-08F4A434C67A}"/>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FDB0C01D-0A10-47DD-88E4-0ECF9EC80ED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D9CD41C-FA50-4E00-93D0-03106144A95F}"/>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707F9744-84C2-4B59-8C99-CE06B6A7500E}"/>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E7F82653-275F-4E1F-8467-DFD4B5F399F7}"/>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A3E73D48-0950-4A44-9832-9A9BF2451E25}"/>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5B29E7BD-DFA0-4FAF-9A47-75AF7E50EA79}"/>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E947C2E3-0496-4D37-9411-9E547BADACA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92A536A8-46BA-4727-A8BB-8A3B2A99A569}"/>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5CDBE89F-A25B-4C5B-BB78-2E7BF4FA01E3}"/>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2">
              <a:extLst>
                <a:ext uri="{FF2B5EF4-FFF2-40B4-BE49-F238E27FC236}">
                  <a16:creationId xmlns:a16="http://schemas.microsoft.com/office/drawing/2014/main" id="{0B991F8A-97D9-428F-BF0D-9B30B3187D7A}"/>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AA2CA4EC-AEFD-4DCD-B564-ACCCC1CCB47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0027106A-F84D-4E94-9705-50E2B8AE5F53}"/>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FA91F64-2B6B-4C2A-B24D-468B89F9FC4C}"/>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5395557B-826A-4D6A-A932-8BD55DB9C553}"/>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481DBB4E-6F83-4C6A-970B-88DD12A4D08E}"/>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C1F5DCAF-0699-45B7-96C1-C9F16EA8286B}"/>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0034D0A3-72C3-4E69-A081-B79E951AFC33}"/>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EC613820-6D48-485E-A7D4-15B20CF44B3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 name="Rectangle 3">
            <a:extLst>
              <a:ext uri="{FF2B5EF4-FFF2-40B4-BE49-F238E27FC236}">
                <a16:creationId xmlns:a16="http://schemas.microsoft.com/office/drawing/2014/main" id="{5A374CD8-E194-4036-9C79-CDEFB5AD9597}"/>
              </a:ext>
            </a:extLst>
          </p:cNvPr>
          <p:cNvSpPr/>
          <p:nvPr/>
        </p:nvSpPr>
        <p:spPr>
          <a:xfrm>
            <a:off x="1" y="5255176"/>
            <a:ext cx="12192000" cy="1602823"/>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F4657DBD-4F62-4F00-BB46-74B25E0EA17E}"/>
              </a:ext>
            </a:extLst>
          </p:cNvPr>
          <p:cNvSpPr txBox="1"/>
          <p:nvPr/>
        </p:nvSpPr>
        <p:spPr>
          <a:xfrm>
            <a:off x="261467" y="246205"/>
            <a:ext cx="5084916" cy="2308324"/>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của</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đây</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pic>
        <p:nvPicPr>
          <p:cNvPr id="43" name="图片占位符 42">
            <a:extLst>
              <a:ext uri="{FF2B5EF4-FFF2-40B4-BE49-F238E27FC236}">
                <a16:creationId xmlns:a16="http://schemas.microsoft.com/office/drawing/2014/main" id="{D0D1BA1E-CD05-4E69-AEB9-987E5568F2DF}"/>
              </a:ext>
            </a:extLst>
          </p:cNvPr>
          <p:cNvPicPr>
            <a:picLocks noGrp="1" noChangeAspect="1"/>
          </p:cNvPicPr>
          <p:nvPr>
            <p:ph type="pic" sz="quarter" idx="19"/>
          </p:nvPr>
        </p:nvPicPr>
        <p:blipFill rotWithShape="1">
          <a:blip r:embed="rId3" cstate="print">
            <a:extLst>
              <a:ext uri="{28A0092B-C50C-407E-A947-70E740481C1C}">
                <a14:useLocalDpi xmlns:a14="http://schemas.microsoft.com/office/drawing/2010/main" val="0"/>
              </a:ext>
            </a:extLst>
          </a:blip>
          <a:srcRect l="17058" r="17058" b="69635"/>
          <a:stretch/>
        </p:blipFill>
        <p:spPr>
          <a:xfrm>
            <a:off x="5621910" y="0"/>
            <a:ext cx="6570090" cy="5255176"/>
          </a:xfrm>
        </p:spPr>
      </p:pic>
      <p:pic>
        <p:nvPicPr>
          <p:cNvPr id="41" name="图片占位符 40">
            <a:extLst>
              <a:ext uri="{FF2B5EF4-FFF2-40B4-BE49-F238E27FC236}">
                <a16:creationId xmlns:a16="http://schemas.microsoft.com/office/drawing/2014/main" id="{9FE536BD-8B64-446D-8112-3D06D117FAEC}"/>
              </a:ext>
            </a:extLst>
          </p:cNvPr>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t="9514" b="9514"/>
          <a:stretch>
            <a:fillRect/>
          </a:stretch>
        </p:blipFill>
        <p:spPr>
          <a:xfrm>
            <a:off x="1742462" y="3741060"/>
            <a:ext cx="2743199" cy="2775828"/>
          </a:xfrm>
        </p:spPr>
      </p:pic>
      <p:sp>
        <p:nvSpPr>
          <p:cNvPr id="2" name="Rectangle 1">
            <a:extLst>
              <a:ext uri="{FF2B5EF4-FFF2-40B4-BE49-F238E27FC236}">
                <a16:creationId xmlns:a16="http://schemas.microsoft.com/office/drawing/2014/main" id="{49AFA023-E67E-4429-A1E6-90FD0D8A3010}"/>
              </a:ext>
            </a:extLst>
          </p:cNvPr>
          <p:cNvSpPr/>
          <p:nvPr/>
        </p:nvSpPr>
        <p:spPr>
          <a:xfrm>
            <a:off x="5781182" y="391372"/>
            <a:ext cx="6204619" cy="4524315"/>
          </a:xfrm>
          <a:prstGeom prst="rect">
            <a:avLst/>
          </a:prstGeom>
        </p:spPr>
        <p:txBody>
          <a:bodyPr wrap="square">
            <a:spAutoFit/>
          </a:bodyPr>
          <a:lstStyle/>
          <a:p>
            <a:pPr algn="just"/>
            <a:r>
              <a:rPr lang="en-SG" sz="3200" i="1" dirty="0">
                <a:solidFill>
                  <a:srgbClr val="000000"/>
                </a:solidFill>
                <a:latin typeface="+mj-lt"/>
              </a:rPr>
              <a:t>       </a:t>
            </a:r>
            <a:r>
              <a:rPr lang="vi-VN" sz="3200" i="1" dirty="0">
                <a:solidFill>
                  <a:srgbClr val="000000"/>
                </a:solidFill>
                <a:latin typeface="+mj-lt"/>
              </a:rPr>
              <a:t>Bác lái xe dắt anh ta lại chỗ nhà hội họa và cô gái:</a:t>
            </a:r>
          </a:p>
          <a:p>
            <a:pPr algn="just"/>
            <a:r>
              <a:rPr lang="en-SG" sz="3200" i="1" dirty="0">
                <a:solidFill>
                  <a:srgbClr val="000000"/>
                </a:solidFill>
                <a:latin typeface="+mj-lt"/>
              </a:rPr>
              <a:t>       </a:t>
            </a:r>
            <a:r>
              <a:rPr lang="vi-VN" sz="3200" i="1" dirty="0">
                <a:solidFill>
                  <a:srgbClr val="000000"/>
                </a:solidFill>
                <a:latin typeface="+mj-lt"/>
              </a:rPr>
              <a:t>- Đây, tôi xin giới thiệu với anh một họa sĩ lão thành nhé. Và cô đây là kĩ sư nông nghiệp. Anh đưa khách về nhà đi. </a:t>
            </a:r>
            <a:r>
              <a:rPr lang="vi-VN" sz="3200" b="1" i="1" dirty="0">
                <a:solidFill>
                  <a:srgbClr val="000000"/>
                </a:solidFill>
                <a:latin typeface="+mj-lt"/>
              </a:rPr>
              <a:t>Tuổi già cần nước chè: ở Lào Cai đi sớm quá</a:t>
            </a:r>
            <a:r>
              <a:rPr lang="vi-VN" sz="3200" i="1" dirty="0">
                <a:solidFill>
                  <a:srgbClr val="000000"/>
                </a:solidFill>
                <a:latin typeface="+mj-lt"/>
              </a:rPr>
              <a:t>. Anh hãy đưa ra cái món chè pha nước mưa thơm như nước hoa của Yên Sơn nhà anh.</a:t>
            </a:r>
          </a:p>
        </p:txBody>
      </p:sp>
    </p:spTree>
    <p:extLst>
      <p:ext uri="{BB962C8B-B14F-4D97-AF65-F5344CB8AC3E}">
        <p14:creationId xmlns:p14="http://schemas.microsoft.com/office/powerpoint/2010/main" val="9919962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6" presetClass="entr" presetSubtype="2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500"/>
                                        <p:tgtEl>
                                          <p:spTgt spid="4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down)">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47">
            <a:extLst>
              <a:ext uri="{FF2B5EF4-FFF2-40B4-BE49-F238E27FC236}">
                <a16:creationId xmlns:a16="http://schemas.microsoft.com/office/drawing/2014/main" id="{3522086F-40D1-496D-88AD-63CE80E98D1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p:blipFill>
        <p:spPr>
          <a:xfrm>
            <a:off x="1250386" y="-20103"/>
            <a:ext cx="3950584" cy="6886717"/>
          </a:xfrm>
        </p:spPr>
      </p:pic>
      <p:sp>
        <p:nvSpPr>
          <p:cNvPr id="2" name="Rectangle 1">
            <a:extLst>
              <a:ext uri="{FF2B5EF4-FFF2-40B4-BE49-F238E27FC236}">
                <a16:creationId xmlns:a16="http://schemas.microsoft.com/office/drawing/2014/main" id="{CA8DB7E8-4656-4FB2-9BF9-41E715E78F48}"/>
              </a:ext>
            </a:extLst>
          </p:cNvPr>
          <p:cNvSpPr/>
          <p:nvPr/>
        </p:nvSpPr>
        <p:spPr>
          <a:xfrm>
            <a:off x="0" y="1986196"/>
            <a:ext cx="4871804" cy="4871804"/>
          </a:xfrm>
          <a:custGeom>
            <a:avLst/>
            <a:gdLst>
              <a:gd name="connsiteX0" fmla="*/ 0 w 5126636"/>
              <a:gd name="connsiteY0" fmla="*/ 0 h 5126636"/>
              <a:gd name="connsiteX1" fmla="*/ 5126636 w 5126636"/>
              <a:gd name="connsiteY1" fmla="*/ 0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218544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308485 w 5126636"/>
              <a:gd name="connsiteY1" fmla="*/ 2428406 h 5126636"/>
              <a:gd name="connsiteX2" fmla="*/ 5126636 w 5126636"/>
              <a:gd name="connsiteY2" fmla="*/ 5126636 h 5126636"/>
              <a:gd name="connsiteX3" fmla="*/ 0 w 5126636"/>
              <a:gd name="connsiteY3" fmla="*/ 5126636 h 5126636"/>
              <a:gd name="connsiteX4" fmla="*/ 0 w 5126636"/>
              <a:gd name="connsiteY4" fmla="*/ 0 h 5126636"/>
              <a:gd name="connsiteX0" fmla="*/ 0 w 5126636"/>
              <a:gd name="connsiteY0" fmla="*/ 0 h 5126636"/>
              <a:gd name="connsiteX1" fmla="*/ 2587238 w 5126636"/>
              <a:gd name="connsiteY1" fmla="*/ 2585962 h 5126636"/>
              <a:gd name="connsiteX2" fmla="*/ 5126636 w 5126636"/>
              <a:gd name="connsiteY2" fmla="*/ 5126636 h 5126636"/>
              <a:gd name="connsiteX3" fmla="*/ 0 w 5126636"/>
              <a:gd name="connsiteY3" fmla="*/ 5126636 h 5126636"/>
              <a:gd name="connsiteX4" fmla="*/ 0 w 5126636"/>
              <a:gd name="connsiteY4" fmla="*/ 0 h 5126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6636" h="5126636">
                <a:moveTo>
                  <a:pt x="0" y="0"/>
                </a:moveTo>
                <a:lnTo>
                  <a:pt x="2587238" y="2585962"/>
                </a:lnTo>
                <a:lnTo>
                  <a:pt x="5126636" y="5126636"/>
                </a:lnTo>
                <a:lnTo>
                  <a:pt x="0" y="5126636"/>
                </a:lnTo>
                <a:lnTo>
                  <a:pt x="0" y="0"/>
                </a:lnTo>
                <a:close/>
              </a:path>
            </a:pathLst>
          </a:cu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3" name="Group 12">
            <a:extLst>
              <a:ext uri="{FF2B5EF4-FFF2-40B4-BE49-F238E27FC236}">
                <a16:creationId xmlns:a16="http://schemas.microsoft.com/office/drawing/2014/main" id="{77D6A417-8062-49BE-B68F-CCDB3A7EE602}"/>
              </a:ext>
            </a:extLst>
          </p:cNvPr>
          <p:cNvGrpSpPr/>
          <p:nvPr/>
        </p:nvGrpSpPr>
        <p:grpSpPr>
          <a:xfrm>
            <a:off x="9519740" y="-184184"/>
            <a:ext cx="2803161" cy="2803161"/>
            <a:chOff x="684358" y="2902022"/>
            <a:chExt cx="3364308" cy="3364307"/>
          </a:xfrm>
          <a:solidFill>
            <a:schemeClr val="bg1">
              <a:lumMod val="95000"/>
            </a:schemeClr>
          </a:solidFill>
        </p:grpSpPr>
        <p:sp>
          <p:nvSpPr>
            <p:cNvPr id="14" name="Freeform 6">
              <a:extLst>
                <a:ext uri="{FF2B5EF4-FFF2-40B4-BE49-F238E27FC236}">
                  <a16:creationId xmlns:a16="http://schemas.microsoft.com/office/drawing/2014/main" id="{14218FA1-EB6C-4686-84A5-F4FE8E99CA16}"/>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7">
              <a:extLst>
                <a:ext uri="{FF2B5EF4-FFF2-40B4-BE49-F238E27FC236}">
                  <a16:creationId xmlns:a16="http://schemas.microsoft.com/office/drawing/2014/main" id="{20BE3041-36B1-4F5C-AEC1-143A357C5C03}"/>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8">
              <a:extLst>
                <a:ext uri="{FF2B5EF4-FFF2-40B4-BE49-F238E27FC236}">
                  <a16:creationId xmlns:a16="http://schemas.microsoft.com/office/drawing/2014/main" id="{F3301C6C-988F-4475-985F-2D6905DBC961}"/>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9">
              <a:extLst>
                <a:ext uri="{FF2B5EF4-FFF2-40B4-BE49-F238E27FC236}">
                  <a16:creationId xmlns:a16="http://schemas.microsoft.com/office/drawing/2014/main" id="{1A67E095-9221-4B78-9AE1-87933817B6CA}"/>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0">
              <a:extLst>
                <a:ext uri="{FF2B5EF4-FFF2-40B4-BE49-F238E27FC236}">
                  <a16:creationId xmlns:a16="http://schemas.microsoft.com/office/drawing/2014/main" id="{A66291F9-85A6-4DBA-A347-DC7DF6694BC9}"/>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1">
              <a:extLst>
                <a:ext uri="{FF2B5EF4-FFF2-40B4-BE49-F238E27FC236}">
                  <a16:creationId xmlns:a16="http://schemas.microsoft.com/office/drawing/2014/main" id="{78B09502-A5B7-4349-B37C-E1EC6E9B452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2">
              <a:extLst>
                <a:ext uri="{FF2B5EF4-FFF2-40B4-BE49-F238E27FC236}">
                  <a16:creationId xmlns:a16="http://schemas.microsoft.com/office/drawing/2014/main" id="{0CB1CED6-0998-49DD-9296-B45DD2701830}"/>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3">
              <a:extLst>
                <a:ext uri="{FF2B5EF4-FFF2-40B4-BE49-F238E27FC236}">
                  <a16:creationId xmlns:a16="http://schemas.microsoft.com/office/drawing/2014/main" id="{8402651F-BAE3-4996-B66D-665C6A7AD15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4">
              <a:extLst>
                <a:ext uri="{FF2B5EF4-FFF2-40B4-BE49-F238E27FC236}">
                  <a16:creationId xmlns:a16="http://schemas.microsoft.com/office/drawing/2014/main" id="{72A483E1-7376-4D12-A455-2F789C3A5A7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5">
              <a:extLst>
                <a:ext uri="{FF2B5EF4-FFF2-40B4-BE49-F238E27FC236}">
                  <a16:creationId xmlns:a16="http://schemas.microsoft.com/office/drawing/2014/main" id="{CA016874-62F5-46D5-8937-E04742C707F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6">
              <a:extLst>
                <a:ext uri="{FF2B5EF4-FFF2-40B4-BE49-F238E27FC236}">
                  <a16:creationId xmlns:a16="http://schemas.microsoft.com/office/drawing/2014/main" id="{8926071B-0DF9-4955-AA58-31E829D3F458}"/>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7">
              <a:extLst>
                <a:ext uri="{FF2B5EF4-FFF2-40B4-BE49-F238E27FC236}">
                  <a16:creationId xmlns:a16="http://schemas.microsoft.com/office/drawing/2014/main" id="{E309F639-16F1-455F-9923-996D1D5E6DA3}"/>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8">
              <a:extLst>
                <a:ext uri="{FF2B5EF4-FFF2-40B4-BE49-F238E27FC236}">
                  <a16:creationId xmlns:a16="http://schemas.microsoft.com/office/drawing/2014/main" id="{756DD72D-DE64-41D6-BA6C-091464662F10}"/>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9">
              <a:extLst>
                <a:ext uri="{FF2B5EF4-FFF2-40B4-BE49-F238E27FC236}">
                  <a16:creationId xmlns:a16="http://schemas.microsoft.com/office/drawing/2014/main" id="{ABB2BA7B-89D1-40A6-A89D-A8A85BC73F3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0">
              <a:extLst>
                <a:ext uri="{FF2B5EF4-FFF2-40B4-BE49-F238E27FC236}">
                  <a16:creationId xmlns:a16="http://schemas.microsoft.com/office/drawing/2014/main" id="{3FFE04E7-7F7C-43E4-9E79-1FED66242EDF}"/>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1">
              <a:extLst>
                <a:ext uri="{FF2B5EF4-FFF2-40B4-BE49-F238E27FC236}">
                  <a16:creationId xmlns:a16="http://schemas.microsoft.com/office/drawing/2014/main" id="{F90386A1-4A87-4DE7-AC65-02272822558E}"/>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2">
              <a:extLst>
                <a:ext uri="{FF2B5EF4-FFF2-40B4-BE49-F238E27FC236}">
                  <a16:creationId xmlns:a16="http://schemas.microsoft.com/office/drawing/2014/main" id="{2C277919-4462-4E23-9411-1243C230C2E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3">
              <a:extLst>
                <a:ext uri="{FF2B5EF4-FFF2-40B4-BE49-F238E27FC236}">
                  <a16:creationId xmlns:a16="http://schemas.microsoft.com/office/drawing/2014/main" id="{297D2266-0CC4-46B7-9C1F-ED3253EF5E7E}"/>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4">
              <a:extLst>
                <a:ext uri="{FF2B5EF4-FFF2-40B4-BE49-F238E27FC236}">
                  <a16:creationId xmlns:a16="http://schemas.microsoft.com/office/drawing/2014/main" id="{B71B4159-0820-42BE-AB24-21134B70B34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5">
              <a:extLst>
                <a:ext uri="{FF2B5EF4-FFF2-40B4-BE49-F238E27FC236}">
                  <a16:creationId xmlns:a16="http://schemas.microsoft.com/office/drawing/2014/main" id="{B7313C79-01A8-4BB0-B1F1-2B10B2ADD703}"/>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6">
              <a:extLst>
                <a:ext uri="{FF2B5EF4-FFF2-40B4-BE49-F238E27FC236}">
                  <a16:creationId xmlns:a16="http://schemas.microsoft.com/office/drawing/2014/main" id="{07646DF8-C5D3-4BB3-971C-813DC33B4F8B}"/>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7">
              <a:extLst>
                <a:ext uri="{FF2B5EF4-FFF2-40B4-BE49-F238E27FC236}">
                  <a16:creationId xmlns:a16="http://schemas.microsoft.com/office/drawing/2014/main" id="{FEAE1559-D097-468F-9555-1ECBC895D6ED}"/>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8">
              <a:extLst>
                <a:ext uri="{FF2B5EF4-FFF2-40B4-BE49-F238E27FC236}">
                  <a16:creationId xmlns:a16="http://schemas.microsoft.com/office/drawing/2014/main" id="{A8032BD3-D788-4033-A1DE-4D40057D3155}"/>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9">
              <a:extLst>
                <a:ext uri="{FF2B5EF4-FFF2-40B4-BE49-F238E27FC236}">
                  <a16:creationId xmlns:a16="http://schemas.microsoft.com/office/drawing/2014/main" id="{A2B5F09E-9580-4C17-AAD2-55B46DCA5860}"/>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30">
              <a:extLst>
                <a:ext uri="{FF2B5EF4-FFF2-40B4-BE49-F238E27FC236}">
                  <a16:creationId xmlns:a16="http://schemas.microsoft.com/office/drawing/2014/main" id="{E95F3B3B-67B1-44A0-8378-CC86617C256D}"/>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45" name="Rectangle 44">
            <a:extLst>
              <a:ext uri="{FF2B5EF4-FFF2-40B4-BE49-F238E27FC236}">
                <a16:creationId xmlns:a16="http://schemas.microsoft.com/office/drawing/2014/main" id="{326B2F29-A76B-490E-BB54-0343604DD086}"/>
              </a:ext>
            </a:extLst>
          </p:cNvPr>
          <p:cNvSpPr/>
          <p:nvPr/>
        </p:nvSpPr>
        <p:spPr>
          <a:xfrm>
            <a:off x="6095999" y="837687"/>
            <a:ext cx="5279709" cy="1323439"/>
          </a:xfrm>
          <a:prstGeom prst="rect">
            <a:avLst/>
          </a:prstGeom>
        </p:spPr>
        <p:txBody>
          <a:bodyPr wrap="square">
            <a:spAutoFit/>
          </a:bodyPr>
          <a:lstStyle/>
          <a:p>
            <a:pPr algn="ctr"/>
            <a:r>
              <a:rPr lang="vi-VN" sz="4000" b="1" i="1" dirty="0">
                <a:solidFill>
                  <a:srgbClr val="0070C0"/>
                </a:solidFill>
                <a:latin typeface="+mj-lt"/>
              </a:rPr>
              <a:t>Tuổi già cần nước chè: ở Lào Cai đi sớm quá</a:t>
            </a:r>
            <a:r>
              <a:rPr lang="vi-VN" sz="4000" i="1" dirty="0">
                <a:solidFill>
                  <a:srgbClr val="0070C0"/>
                </a:solidFill>
                <a:latin typeface="+mj-lt"/>
              </a:rPr>
              <a:t>. </a:t>
            </a:r>
          </a:p>
        </p:txBody>
      </p:sp>
      <p:pic>
        <p:nvPicPr>
          <p:cNvPr id="47" name="Picture 46">
            <a:extLst>
              <a:ext uri="{FF2B5EF4-FFF2-40B4-BE49-F238E27FC236}">
                <a16:creationId xmlns:a16="http://schemas.microsoft.com/office/drawing/2014/main" id="{8462C4AE-1259-47ED-B399-7679D4A2C6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201459">
            <a:off x="8079032" y="2517526"/>
            <a:ext cx="1373908" cy="1373908"/>
          </a:xfrm>
          <a:prstGeom prst="rect">
            <a:avLst/>
          </a:prstGeom>
        </p:spPr>
      </p:pic>
      <p:sp>
        <p:nvSpPr>
          <p:cNvPr id="49" name="Rectangle 48">
            <a:extLst>
              <a:ext uri="{FF2B5EF4-FFF2-40B4-BE49-F238E27FC236}">
                <a16:creationId xmlns:a16="http://schemas.microsoft.com/office/drawing/2014/main" id="{A61F04A4-905B-4EED-95B2-187DFE18022E}"/>
              </a:ext>
            </a:extLst>
          </p:cNvPr>
          <p:cNvSpPr/>
          <p:nvPr/>
        </p:nvSpPr>
        <p:spPr>
          <a:xfrm>
            <a:off x="5798130" y="3838807"/>
            <a:ext cx="6058394" cy="2308324"/>
          </a:xfrm>
          <a:prstGeom prst="rect">
            <a:avLst/>
          </a:prstGeom>
        </p:spPr>
        <p:txBody>
          <a:bodyPr wrap="square">
            <a:spAutoFit/>
          </a:bodyPr>
          <a:lstStyle/>
          <a:p>
            <a:pPr algn="ctr"/>
            <a:r>
              <a:rPr lang="en-SG" sz="3600" b="1" dirty="0">
                <a:solidFill>
                  <a:srgbClr val="000000"/>
                </a:solidFill>
                <a:latin typeface="Times New Roman" panose="02020603050405020304" pitchFamily="18" charset="0"/>
                <a:cs typeface="Times New Roman" panose="02020603050405020304" pitchFamily="18" charset="0"/>
              </a:rPr>
              <a:t>H</a:t>
            </a:r>
            <a:r>
              <a:rPr lang="vi-VN" sz="3600" b="1" dirty="0">
                <a:solidFill>
                  <a:srgbClr val="000000"/>
                </a:solidFill>
                <a:latin typeface="Times New Roman" panose="02020603050405020304" pitchFamily="18" charset="0"/>
                <a:cs typeface="Times New Roman" panose="02020603050405020304" pitchFamily="18" charset="0"/>
              </a:rPr>
              <a:t>àm ý: </a:t>
            </a:r>
            <a:r>
              <a:rPr lang="vi-VN" sz="3600" dirty="0">
                <a:solidFill>
                  <a:srgbClr val="000000"/>
                </a:solidFill>
                <a:latin typeface="Times New Roman" panose="02020603050405020304" pitchFamily="18" charset="0"/>
                <a:cs typeface="Times New Roman" panose="02020603050405020304" pitchFamily="18" charset="0"/>
              </a:rPr>
              <a:t>Ông họa sĩ già rất thích uống nước chè nhưng sáng nay đi sớm chưa kịp uống, anh hãy về chuẩn bị để tiếp khách.</a:t>
            </a:r>
            <a:endParaRPr lang="en-SG"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843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down)">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randombar(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70CD913-7147-478B-9991-BD81D84094E1}"/>
              </a:ext>
            </a:extLst>
          </p:cNvPr>
          <p:cNvGrpSpPr/>
          <p:nvPr/>
        </p:nvGrpSpPr>
        <p:grpSpPr>
          <a:xfrm>
            <a:off x="5912427" y="3901195"/>
            <a:ext cx="2483378" cy="2483378"/>
            <a:chOff x="684358" y="2902022"/>
            <a:chExt cx="3364308" cy="3364307"/>
          </a:xfrm>
          <a:solidFill>
            <a:schemeClr val="bg1">
              <a:lumMod val="95000"/>
            </a:schemeClr>
          </a:solidFill>
        </p:grpSpPr>
        <p:sp>
          <p:nvSpPr>
            <p:cNvPr id="24" name="Freeform 6">
              <a:extLst>
                <a:ext uri="{FF2B5EF4-FFF2-40B4-BE49-F238E27FC236}">
                  <a16:creationId xmlns:a16="http://schemas.microsoft.com/office/drawing/2014/main" id="{5FCCAB36-7BA6-469A-9B16-D6DAD3F20F34}"/>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7">
              <a:extLst>
                <a:ext uri="{FF2B5EF4-FFF2-40B4-BE49-F238E27FC236}">
                  <a16:creationId xmlns:a16="http://schemas.microsoft.com/office/drawing/2014/main" id="{2929D725-4B8A-42C7-A7F1-2C73EE0CCDDB}"/>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8">
              <a:extLst>
                <a:ext uri="{FF2B5EF4-FFF2-40B4-BE49-F238E27FC236}">
                  <a16:creationId xmlns:a16="http://schemas.microsoft.com/office/drawing/2014/main" id="{09E13BC2-8DC7-41CD-8330-20EBDACC3287}"/>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9">
              <a:extLst>
                <a:ext uri="{FF2B5EF4-FFF2-40B4-BE49-F238E27FC236}">
                  <a16:creationId xmlns:a16="http://schemas.microsoft.com/office/drawing/2014/main" id="{93565479-B41E-4522-9619-3CCDCA2985F4}"/>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0">
              <a:extLst>
                <a:ext uri="{FF2B5EF4-FFF2-40B4-BE49-F238E27FC236}">
                  <a16:creationId xmlns:a16="http://schemas.microsoft.com/office/drawing/2014/main" id="{988291BF-8438-4CF5-8C46-4FB76861A16C}"/>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11">
              <a:extLst>
                <a:ext uri="{FF2B5EF4-FFF2-40B4-BE49-F238E27FC236}">
                  <a16:creationId xmlns:a16="http://schemas.microsoft.com/office/drawing/2014/main" id="{BA6E8FE6-C3B7-484E-8767-0669289942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2">
              <a:extLst>
                <a:ext uri="{FF2B5EF4-FFF2-40B4-BE49-F238E27FC236}">
                  <a16:creationId xmlns:a16="http://schemas.microsoft.com/office/drawing/2014/main" id="{F3A9F02D-56FE-4A4E-BA67-CD2773FCF94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3">
              <a:extLst>
                <a:ext uri="{FF2B5EF4-FFF2-40B4-BE49-F238E27FC236}">
                  <a16:creationId xmlns:a16="http://schemas.microsoft.com/office/drawing/2014/main" id="{000B19BF-F2BA-4A70-89B5-14D43955AF83}"/>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4">
              <a:extLst>
                <a:ext uri="{FF2B5EF4-FFF2-40B4-BE49-F238E27FC236}">
                  <a16:creationId xmlns:a16="http://schemas.microsoft.com/office/drawing/2014/main" id="{786F6D79-9C1D-42DC-A6ED-9B3CD35AEA62}"/>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5">
              <a:extLst>
                <a:ext uri="{FF2B5EF4-FFF2-40B4-BE49-F238E27FC236}">
                  <a16:creationId xmlns:a16="http://schemas.microsoft.com/office/drawing/2014/main" id="{9ED518AA-D2A9-4036-B648-08F138AF73D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6">
              <a:extLst>
                <a:ext uri="{FF2B5EF4-FFF2-40B4-BE49-F238E27FC236}">
                  <a16:creationId xmlns:a16="http://schemas.microsoft.com/office/drawing/2014/main" id="{1B4026C4-58AA-4A62-ADCB-7E8529A65EB6}"/>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7">
              <a:extLst>
                <a:ext uri="{FF2B5EF4-FFF2-40B4-BE49-F238E27FC236}">
                  <a16:creationId xmlns:a16="http://schemas.microsoft.com/office/drawing/2014/main" id="{210ACE24-95E1-48B7-B960-318D7F456F1A}"/>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8">
              <a:extLst>
                <a:ext uri="{FF2B5EF4-FFF2-40B4-BE49-F238E27FC236}">
                  <a16:creationId xmlns:a16="http://schemas.microsoft.com/office/drawing/2014/main" id="{3AAEB8BE-DD17-4ACD-ADC5-D730A01C24FB}"/>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19">
              <a:extLst>
                <a:ext uri="{FF2B5EF4-FFF2-40B4-BE49-F238E27FC236}">
                  <a16:creationId xmlns:a16="http://schemas.microsoft.com/office/drawing/2014/main" id="{6D23DADD-9E79-4757-8211-2FCC2B62E8AB}"/>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0">
              <a:extLst>
                <a:ext uri="{FF2B5EF4-FFF2-40B4-BE49-F238E27FC236}">
                  <a16:creationId xmlns:a16="http://schemas.microsoft.com/office/drawing/2014/main" id="{D449A8EE-5A96-4198-9E1C-300454FF182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1">
              <a:extLst>
                <a:ext uri="{FF2B5EF4-FFF2-40B4-BE49-F238E27FC236}">
                  <a16:creationId xmlns:a16="http://schemas.microsoft.com/office/drawing/2014/main" id="{B711A131-1B3D-4A88-9E94-D3F91D342FE8}"/>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2">
              <a:extLst>
                <a:ext uri="{FF2B5EF4-FFF2-40B4-BE49-F238E27FC236}">
                  <a16:creationId xmlns:a16="http://schemas.microsoft.com/office/drawing/2014/main" id="{7F194432-7106-4F2F-BE70-E28077B8FC86}"/>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3">
              <a:extLst>
                <a:ext uri="{FF2B5EF4-FFF2-40B4-BE49-F238E27FC236}">
                  <a16:creationId xmlns:a16="http://schemas.microsoft.com/office/drawing/2014/main" id="{7CCF1E59-93C6-4DA0-89E0-FD76B9AE3B13}"/>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4">
              <a:extLst>
                <a:ext uri="{FF2B5EF4-FFF2-40B4-BE49-F238E27FC236}">
                  <a16:creationId xmlns:a16="http://schemas.microsoft.com/office/drawing/2014/main" id="{1290DB51-7E2E-473F-840C-6751BF75478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5">
              <a:extLst>
                <a:ext uri="{FF2B5EF4-FFF2-40B4-BE49-F238E27FC236}">
                  <a16:creationId xmlns:a16="http://schemas.microsoft.com/office/drawing/2014/main" id="{3BFB6D9C-1634-41A1-A18B-1D2A34931ACD}"/>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6">
              <a:extLst>
                <a:ext uri="{FF2B5EF4-FFF2-40B4-BE49-F238E27FC236}">
                  <a16:creationId xmlns:a16="http://schemas.microsoft.com/office/drawing/2014/main" id="{3255FF3B-2BA0-4C66-BD93-654E6B288007}"/>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7">
              <a:extLst>
                <a:ext uri="{FF2B5EF4-FFF2-40B4-BE49-F238E27FC236}">
                  <a16:creationId xmlns:a16="http://schemas.microsoft.com/office/drawing/2014/main" id="{74D7A419-EE90-43E4-B522-1173674C8890}"/>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8">
              <a:extLst>
                <a:ext uri="{FF2B5EF4-FFF2-40B4-BE49-F238E27FC236}">
                  <a16:creationId xmlns:a16="http://schemas.microsoft.com/office/drawing/2014/main" id="{F471D9E1-6FC5-41D7-ACB4-16A5513F5316}"/>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29">
              <a:extLst>
                <a:ext uri="{FF2B5EF4-FFF2-40B4-BE49-F238E27FC236}">
                  <a16:creationId xmlns:a16="http://schemas.microsoft.com/office/drawing/2014/main" id="{9D2B2CEE-DA45-4523-80A0-12A542701994}"/>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8" name="Freeform 30">
              <a:extLst>
                <a:ext uri="{FF2B5EF4-FFF2-40B4-BE49-F238E27FC236}">
                  <a16:creationId xmlns:a16="http://schemas.microsoft.com/office/drawing/2014/main" id="{4429F803-B1E3-448D-910E-60AE5DB6290A}"/>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2" name="Rectangle 21">
            <a:extLst>
              <a:ext uri="{FF2B5EF4-FFF2-40B4-BE49-F238E27FC236}">
                <a16:creationId xmlns:a16="http://schemas.microsoft.com/office/drawing/2014/main" id="{95CBA8AF-5019-4DD8-9EC3-FC08B84E5C83}"/>
              </a:ext>
            </a:extLst>
          </p:cNvPr>
          <p:cNvSpPr/>
          <p:nvPr/>
        </p:nvSpPr>
        <p:spPr>
          <a:xfrm flipH="1">
            <a:off x="8813372" y="0"/>
            <a:ext cx="2481546"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030" name="Picture 6" descr="Nghá» luáº­n vá» truyá»n ngáº¯n &quot;Chiáº¿c lÆ°á»£c ngÃ &quot; - VÄn máº«u nghá» luáº­n lá»p ...">
            <a:extLst>
              <a:ext uri="{FF2B5EF4-FFF2-40B4-BE49-F238E27FC236}">
                <a16:creationId xmlns:a16="http://schemas.microsoft.com/office/drawing/2014/main" id="{9F9E7019-4553-46AC-B99F-F69B49281E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57" y="1806231"/>
            <a:ext cx="2798170" cy="3610208"/>
          </a:xfrm>
          <a:prstGeom prst="rect">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A1BB5F73-E15A-49D6-95ED-CEDE59CD2D08}"/>
              </a:ext>
            </a:extLst>
          </p:cNvPr>
          <p:cNvSpPr txBox="1"/>
          <p:nvPr/>
        </p:nvSpPr>
        <p:spPr>
          <a:xfrm>
            <a:off x="447302" y="473427"/>
            <a:ext cx="6837458" cy="1446550"/>
          </a:xfrm>
          <a:prstGeom prst="rect">
            <a:avLst/>
          </a:prstGeom>
          <a:noFill/>
        </p:spPr>
        <p:txBody>
          <a:bodyPr wrap="square" rtlCol="0">
            <a:spAutoFit/>
          </a:bodyPr>
          <a:lstStyle/>
          <a:p>
            <a:pPr algn="ctr"/>
            <a:r>
              <a:rPr lang="en-US" sz="4400" dirty="0" err="1">
                <a:solidFill>
                  <a:srgbClr val="0070C0"/>
                </a:solidFill>
                <a:latin typeface="Amazone" panose="03020702060507090A04" pitchFamily="66" charset="0"/>
              </a:rPr>
              <a:t>Tìm</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và</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nêu</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nội</a:t>
            </a:r>
            <a:r>
              <a:rPr lang="en-US" sz="4400" dirty="0">
                <a:solidFill>
                  <a:srgbClr val="0070C0"/>
                </a:solidFill>
                <a:latin typeface="Amazone" panose="03020702060507090A04" pitchFamily="66" charset="0"/>
              </a:rPr>
              <a:t> dung </a:t>
            </a:r>
            <a:r>
              <a:rPr lang="en-US" sz="4400" dirty="0" err="1">
                <a:solidFill>
                  <a:srgbClr val="0070C0"/>
                </a:solidFill>
                <a:latin typeface="Amazone" panose="03020702060507090A04" pitchFamily="66" charset="0"/>
              </a:rPr>
              <a:t>của</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câu</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chứa</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hàm</a:t>
            </a:r>
            <a:r>
              <a:rPr lang="en-US" sz="4400" dirty="0">
                <a:solidFill>
                  <a:srgbClr val="0070C0"/>
                </a:solidFill>
                <a:latin typeface="Amazone" panose="03020702060507090A04" pitchFamily="66" charset="0"/>
              </a:rPr>
              <a:t> ý </a:t>
            </a:r>
            <a:r>
              <a:rPr lang="en-US" sz="4400" dirty="0" err="1">
                <a:solidFill>
                  <a:srgbClr val="0070C0"/>
                </a:solidFill>
                <a:latin typeface="Amazone" panose="03020702060507090A04" pitchFamily="66" charset="0"/>
              </a:rPr>
              <a:t>trong</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đoạn</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trích</a:t>
            </a:r>
            <a:r>
              <a:rPr lang="en-US" sz="4400" dirty="0">
                <a:solidFill>
                  <a:srgbClr val="0070C0"/>
                </a:solidFill>
                <a:latin typeface="Amazone" panose="03020702060507090A04" pitchFamily="66" charset="0"/>
              </a:rPr>
              <a:t> </a:t>
            </a:r>
            <a:r>
              <a:rPr lang="en-US" sz="4400" dirty="0" err="1">
                <a:solidFill>
                  <a:srgbClr val="0070C0"/>
                </a:solidFill>
                <a:latin typeface="Amazone" panose="03020702060507090A04" pitchFamily="66" charset="0"/>
              </a:rPr>
              <a:t>sau</a:t>
            </a:r>
            <a:r>
              <a:rPr lang="en-US" sz="4400" dirty="0">
                <a:solidFill>
                  <a:srgbClr val="0070C0"/>
                </a:solidFill>
                <a:latin typeface="Amazone" panose="03020702060507090A04" pitchFamily="66" charset="0"/>
              </a:rPr>
              <a:t>:</a:t>
            </a:r>
            <a:endParaRPr lang="id-ID" sz="5400" b="1" dirty="0">
              <a:solidFill>
                <a:srgbClr val="0070C0"/>
              </a:solidFill>
              <a:latin typeface="Amazone" panose="03020702060507090A04" pitchFamily="66" charset="0"/>
            </a:endParaRPr>
          </a:p>
        </p:txBody>
      </p:sp>
      <p:sp>
        <p:nvSpPr>
          <p:cNvPr id="14" name="Rectangle 13">
            <a:extLst>
              <a:ext uri="{FF2B5EF4-FFF2-40B4-BE49-F238E27FC236}">
                <a16:creationId xmlns:a16="http://schemas.microsoft.com/office/drawing/2014/main" id="{789DD817-E788-4CFF-A2FA-6301A5B59D39}"/>
              </a:ext>
            </a:extLst>
          </p:cNvPr>
          <p:cNvSpPr/>
          <p:nvPr/>
        </p:nvSpPr>
        <p:spPr>
          <a:xfrm>
            <a:off x="398539" y="2555236"/>
            <a:ext cx="6723354" cy="3539430"/>
          </a:xfrm>
          <a:prstGeom prst="rect">
            <a:avLst/>
          </a:prstGeom>
        </p:spPr>
        <p:txBody>
          <a:bodyPr wrap="square">
            <a:spAutoFit/>
          </a:bodyPr>
          <a:lstStyle/>
          <a:p>
            <a:pPr algn="just"/>
            <a:r>
              <a:rPr lang="en-SG" sz="2800" i="1" dirty="0">
                <a:solidFill>
                  <a:srgbClr val="000000"/>
                </a:solidFill>
                <a:latin typeface="+mj-lt"/>
              </a:rPr>
              <a:t>         </a:t>
            </a:r>
            <a:r>
              <a:rPr lang="vi-VN" sz="2800" i="1" dirty="0">
                <a:solidFill>
                  <a:srgbClr val="000000"/>
                </a:solidFill>
                <a:latin typeface="+mj-lt"/>
              </a:rPr>
              <a:t>Mẹ nó đâm nổi giận quơ đũa bếp doạ đánh, nó phải gọi nhưng lại nói trổng:</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Vô ăn cơm!</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Sáu vẫn ngồi im, giả vờ không nghe, chờ nó gọi “Ba vô ăn cơm”. Con bé cứ đứng trong bếp nói vọng ra:</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Cơm chín rồi!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Anh cũng không quay lại.</a:t>
            </a:r>
            <a:endParaRPr lang="vi-VN" sz="2800" b="0" i="0" dirty="0">
              <a:solidFill>
                <a:srgbClr val="000000"/>
              </a:solidFill>
              <a:effectLst/>
              <a:latin typeface="+mj-lt"/>
            </a:endParaRPr>
          </a:p>
        </p:txBody>
      </p:sp>
    </p:spTree>
    <p:extLst>
      <p:ext uri="{BB962C8B-B14F-4D97-AF65-F5344CB8AC3E}">
        <p14:creationId xmlns:p14="http://schemas.microsoft.com/office/powerpoint/2010/main" val="20357786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wipe(down)">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randombar(horizont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DBC89F-D4CF-430C-97F2-EC538F9613FD}"/>
              </a:ext>
            </a:extLst>
          </p:cNvPr>
          <p:cNvSpPr/>
          <p:nvPr/>
        </p:nvSpPr>
        <p:spPr>
          <a:xfrm>
            <a:off x="-11807" y="0"/>
            <a:ext cx="5581774"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51" name="Picture 50">
            <a:extLst>
              <a:ext uri="{FF2B5EF4-FFF2-40B4-BE49-F238E27FC236}">
                <a16:creationId xmlns:a16="http://schemas.microsoft.com/office/drawing/2014/main" id="{0EC3A55B-EDCC-40BB-8842-577A9C14A7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6933764" y="1798183"/>
            <a:ext cx="4610334" cy="1529161"/>
          </a:xfrm>
          <a:prstGeom prst="rect">
            <a:avLst/>
          </a:prstGeom>
        </p:spPr>
      </p:pic>
      <p:sp>
        <p:nvSpPr>
          <p:cNvPr id="52" name="Rectangle 51">
            <a:extLst>
              <a:ext uri="{FF2B5EF4-FFF2-40B4-BE49-F238E27FC236}">
                <a16:creationId xmlns:a16="http://schemas.microsoft.com/office/drawing/2014/main" id="{96370951-8E6A-4AEC-AEF6-A83BCF0B1FBE}"/>
              </a:ext>
            </a:extLst>
          </p:cNvPr>
          <p:cNvSpPr/>
          <p:nvPr/>
        </p:nvSpPr>
        <p:spPr>
          <a:xfrm flipH="1">
            <a:off x="6518199" y="1226785"/>
            <a:ext cx="1686814" cy="136248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Amazone" panose="03020702060507090A04" pitchFamily="66" charset="0"/>
              </a:rPr>
              <a:t>Câu</a:t>
            </a:r>
            <a:r>
              <a:rPr lang="en-SG" sz="3200" b="1" dirty="0">
                <a:solidFill>
                  <a:srgbClr val="0070C0"/>
                </a:solidFill>
                <a:latin typeface="Amazone" panose="03020702060507090A04" pitchFamily="66" charset="0"/>
              </a:rPr>
              <a:t> </a:t>
            </a:r>
            <a:r>
              <a:rPr lang="en-SG" sz="3200" b="1" dirty="0" err="1">
                <a:solidFill>
                  <a:srgbClr val="0070C0"/>
                </a:solidFill>
                <a:latin typeface="Amazone" panose="03020702060507090A04" pitchFamily="66" charset="0"/>
              </a:rPr>
              <a:t>chứa</a:t>
            </a:r>
            <a:r>
              <a:rPr lang="en-SG" sz="3200" b="1" dirty="0">
                <a:solidFill>
                  <a:srgbClr val="0070C0"/>
                </a:solidFill>
                <a:latin typeface="Amazone" panose="03020702060507090A04" pitchFamily="66" charset="0"/>
              </a:rPr>
              <a:t> </a:t>
            </a:r>
            <a:r>
              <a:rPr lang="en-SG" sz="3200" b="1" dirty="0" err="1">
                <a:solidFill>
                  <a:srgbClr val="0070C0"/>
                </a:solidFill>
                <a:latin typeface="Amazone" panose="03020702060507090A04" pitchFamily="66" charset="0"/>
              </a:rPr>
              <a:t>hàm</a:t>
            </a:r>
            <a:r>
              <a:rPr lang="en-SG" sz="3200" b="1" dirty="0">
                <a:solidFill>
                  <a:srgbClr val="0070C0"/>
                </a:solidFill>
                <a:latin typeface="Amazone" panose="03020702060507090A04" pitchFamily="66" charset="0"/>
              </a:rPr>
              <a:t> ý</a:t>
            </a:r>
            <a:endParaRPr lang="id-ID" sz="3200" b="1" dirty="0">
              <a:solidFill>
                <a:srgbClr val="0070C0"/>
              </a:solidFill>
              <a:latin typeface="Amazone" panose="03020702060507090A04" pitchFamily="66" charset="0"/>
            </a:endParaRPr>
          </a:p>
        </p:txBody>
      </p:sp>
      <p:sp>
        <p:nvSpPr>
          <p:cNvPr id="53" name="Rectangle 52">
            <a:extLst>
              <a:ext uri="{FF2B5EF4-FFF2-40B4-BE49-F238E27FC236}">
                <a16:creationId xmlns:a16="http://schemas.microsoft.com/office/drawing/2014/main" id="{5A2EB36C-772B-49F8-A72C-251724BEC9C4}"/>
              </a:ext>
            </a:extLst>
          </p:cNvPr>
          <p:cNvSpPr/>
          <p:nvPr/>
        </p:nvSpPr>
        <p:spPr>
          <a:xfrm>
            <a:off x="8394450" y="2217671"/>
            <a:ext cx="6096000" cy="646331"/>
          </a:xfrm>
          <a:prstGeom prst="rect">
            <a:avLst/>
          </a:prstGeom>
        </p:spPr>
        <p:txBody>
          <a:bodyPr>
            <a:spAutoFit/>
          </a:bodyPr>
          <a:lstStyle/>
          <a:p>
            <a:r>
              <a:rPr lang="vi-VN" sz="3600" b="1" i="1" dirty="0">
                <a:solidFill>
                  <a:srgbClr val="000000"/>
                </a:solidFill>
                <a:latin typeface="+mj-lt"/>
              </a:rPr>
              <a:t>Cơm chín rồi!</a:t>
            </a:r>
            <a:endParaRPr lang="vi-VN" sz="3600" b="1" i="0" dirty="0">
              <a:solidFill>
                <a:srgbClr val="000000"/>
              </a:solidFill>
              <a:effectLst/>
              <a:latin typeface="+mj-lt"/>
            </a:endParaRPr>
          </a:p>
        </p:txBody>
      </p:sp>
      <p:pic>
        <p:nvPicPr>
          <p:cNvPr id="54" name="Picture 53">
            <a:extLst>
              <a:ext uri="{FF2B5EF4-FFF2-40B4-BE49-F238E27FC236}">
                <a16:creationId xmlns:a16="http://schemas.microsoft.com/office/drawing/2014/main" id="{493C5C70-FD6F-426D-9BAB-CD65FD0A6C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6933764" y="4637465"/>
            <a:ext cx="4610334" cy="1529161"/>
          </a:xfrm>
          <a:prstGeom prst="rect">
            <a:avLst/>
          </a:prstGeom>
        </p:spPr>
      </p:pic>
      <p:sp>
        <p:nvSpPr>
          <p:cNvPr id="55" name="Rectangle 54">
            <a:extLst>
              <a:ext uri="{FF2B5EF4-FFF2-40B4-BE49-F238E27FC236}">
                <a16:creationId xmlns:a16="http://schemas.microsoft.com/office/drawing/2014/main" id="{CD749AF0-AC13-4F4A-A7E8-4A62DF4ECB04}"/>
              </a:ext>
            </a:extLst>
          </p:cNvPr>
          <p:cNvSpPr/>
          <p:nvPr/>
        </p:nvSpPr>
        <p:spPr>
          <a:xfrm flipH="1">
            <a:off x="6518199" y="4066067"/>
            <a:ext cx="1686814" cy="1362487"/>
          </a:xfrm>
          <a:prstGeom prst="rect">
            <a:avLst/>
          </a:prstGeom>
          <a:solidFill>
            <a:schemeClr val="accent6">
              <a:lumMod val="20000"/>
              <a:lumOff val="80000"/>
              <a:alpha val="95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200" b="1" dirty="0" err="1">
                <a:solidFill>
                  <a:srgbClr val="0070C0"/>
                </a:solidFill>
                <a:latin typeface="Amazone" panose="03020702060507090A04" pitchFamily="66" charset="0"/>
              </a:rPr>
              <a:t>Hàm</a:t>
            </a:r>
            <a:r>
              <a:rPr lang="en-SG" sz="3200" b="1" dirty="0">
                <a:solidFill>
                  <a:srgbClr val="0070C0"/>
                </a:solidFill>
                <a:latin typeface="Amazone" panose="03020702060507090A04" pitchFamily="66" charset="0"/>
              </a:rPr>
              <a:t> ý</a:t>
            </a:r>
            <a:endParaRPr lang="id-ID" sz="3200" b="1" dirty="0">
              <a:solidFill>
                <a:srgbClr val="0070C0"/>
              </a:solidFill>
              <a:latin typeface="Amazone" panose="03020702060507090A04" pitchFamily="66" charset="0"/>
            </a:endParaRPr>
          </a:p>
        </p:txBody>
      </p:sp>
      <p:sp>
        <p:nvSpPr>
          <p:cNvPr id="56" name="Rectangle 55">
            <a:extLst>
              <a:ext uri="{FF2B5EF4-FFF2-40B4-BE49-F238E27FC236}">
                <a16:creationId xmlns:a16="http://schemas.microsoft.com/office/drawing/2014/main" id="{DF87DA57-30FA-42F7-AC11-80E9E7D96E6A}"/>
              </a:ext>
            </a:extLst>
          </p:cNvPr>
          <p:cNvSpPr/>
          <p:nvPr/>
        </p:nvSpPr>
        <p:spPr>
          <a:xfrm>
            <a:off x="8299483" y="5165999"/>
            <a:ext cx="6096000" cy="646331"/>
          </a:xfrm>
          <a:prstGeom prst="rect">
            <a:avLst/>
          </a:prstGeom>
        </p:spPr>
        <p:txBody>
          <a:bodyPr>
            <a:spAutoFit/>
          </a:bodyPr>
          <a:lstStyle/>
          <a:p>
            <a:r>
              <a:rPr lang="vi-VN" sz="3600" b="1" i="1" dirty="0">
                <a:solidFill>
                  <a:srgbClr val="000000"/>
                </a:solidFill>
                <a:latin typeface="+mj-lt"/>
              </a:rPr>
              <a:t>Ông vô ăn cơm!</a:t>
            </a:r>
            <a:endParaRPr lang="vi-VN" sz="3600" b="1" i="0" dirty="0">
              <a:solidFill>
                <a:srgbClr val="000000"/>
              </a:solidFill>
              <a:effectLst/>
              <a:latin typeface="+mj-lt"/>
            </a:endParaRPr>
          </a:p>
        </p:txBody>
      </p:sp>
      <p:grpSp>
        <p:nvGrpSpPr>
          <p:cNvPr id="57" name="Group 56">
            <a:extLst>
              <a:ext uri="{FF2B5EF4-FFF2-40B4-BE49-F238E27FC236}">
                <a16:creationId xmlns:a16="http://schemas.microsoft.com/office/drawing/2014/main" id="{79E36D8D-1AAB-4AA4-A8B8-1A2C572D9441}"/>
              </a:ext>
            </a:extLst>
          </p:cNvPr>
          <p:cNvGrpSpPr/>
          <p:nvPr/>
        </p:nvGrpSpPr>
        <p:grpSpPr>
          <a:xfrm>
            <a:off x="303501" y="746288"/>
            <a:ext cx="2483378" cy="2483378"/>
            <a:chOff x="684358" y="2902022"/>
            <a:chExt cx="3364308" cy="3364307"/>
          </a:xfrm>
          <a:solidFill>
            <a:schemeClr val="bg1">
              <a:lumMod val="95000"/>
            </a:schemeClr>
          </a:solidFill>
        </p:grpSpPr>
        <p:sp>
          <p:nvSpPr>
            <p:cNvPr id="58" name="Freeform 6">
              <a:extLst>
                <a:ext uri="{FF2B5EF4-FFF2-40B4-BE49-F238E27FC236}">
                  <a16:creationId xmlns:a16="http://schemas.microsoft.com/office/drawing/2014/main" id="{C996DBFE-CF7D-4DB9-87B3-17927EAC2AFA}"/>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59" name="Freeform 7">
              <a:extLst>
                <a:ext uri="{FF2B5EF4-FFF2-40B4-BE49-F238E27FC236}">
                  <a16:creationId xmlns:a16="http://schemas.microsoft.com/office/drawing/2014/main" id="{DFF8BC7E-A2D8-4818-81EE-15481DC06DAD}"/>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0" name="Freeform 8">
              <a:extLst>
                <a:ext uri="{FF2B5EF4-FFF2-40B4-BE49-F238E27FC236}">
                  <a16:creationId xmlns:a16="http://schemas.microsoft.com/office/drawing/2014/main" id="{506C706B-7C31-457D-B378-6D503EC87D3B}"/>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1" name="Freeform 9">
              <a:extLst>
                <a:ext uri="{FF2B5EF4-FFF2-40B4-BE49-F238E27FC236}">
                  <a16:creationId xmlns:a16="http://schemas.microsoft.com/office/drawing/2014/main" id="{3404356D-8625-4BCB-858C-92BB32E29EDC}"/>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2" name="Freeform 10">
              <a:extLst>
                <a:ext uri="{FF2B5EF4-FFF2-40B4-BE49-F238E27FC236}">
                  <a16:creationId xmlns:a16="http://schemas.microsoft.com/office/drawing/2014/main" id="{A62FC461-EB81-4897-B20D-BF8315F8B46F}"/>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3" name="Freeform 11">
              <a:extLst>
                <a:ext uri="{FF2B5EF4-FFF2-40B4-BE49-F238E27FC236}">
                  <a16:creationId xmlns:a16="http://schemas.microsoft.com/office/drawing/2014/main" id="{6944A40E-26CD-43F2-952F-E1E3F865B28F}"/>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4" name="Freeform 12">
              <a:extLst>
                <a:ext uri="{FF2B5EF4-FFF2-40B4-BE49-F238E27FC236}">
                  <a16:creationId xmlns:a16="http://schemas.microsoft.com/office/drawing/2014/main" id="{27C77506-6A03-401F-9012-02F1D68B3FA5}"/>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5" name="Freeform 13">
              <a:extLst>
                <a:ext uri="{FF2B5EF4-FFF2-40B4-BE49-F238E27FC236}">
                  <a16:creationId xmlns:a16="http://schemas.microsoft.com/office/drawing/2014/main" id="{95E11B6E-D6DB-4C35-824F-8D0BC144F114}"/>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6" name="Freeform 14">
              <a:extLst>
                <a:ext uri="{FF2B5EF4-FFF2-40B4-BE49-F238E27FC236}">
                  <a16:creationId xmlns:a16="http://schemas.microsoft.com/office/drawing/2014/main" id="{9FF309F6-236C-47F0-8958-50A40514F52F}"/>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7" name="Freeform 15">
              <a:extLst>
                <a:ext uri="{FF2B5EF4-FFF2-40B4-BE49-F238E27FC236}">
                  <a16:creationId xmlns:a16="http://schemas.microsoft.com/office/drawing/2014/main" id="{4ABD8E84-E3C4-4F1D-B1EE-923E1C38F0FC}"/>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8" name="Freeform 16">
              <a:extLst>
                <a:ext uri="{FF2B5EF4-FFF2-40B4-BE49-F238E27FC236}">
                  <a16:creationId xmlns:a16="http://schemas.microsoft.com/office/drawing/2014/main" id="{BF8414DE-2760-456E-84E2-D59FF65220B2}"/>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17">
              <a:extLst>
                <a:ext uri="{FF2B5EF4-FFF2-40B4-BE49-F238E27FC236}">
                  <a16:creationId xmlns:a16="http://schemas.microsoft.com/office/drawing/2014/main" id="{4CCDF86B-D2A1-4A87-B9D8-9FE970F14661}"/>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18">
              <a:extLst>
                <a:ext uri="{FF2B5EF4-FFF2-40B4-BE49-F238E27FC236}">
                  <a16:creationId xmlns:a16="http://schemas.microsoft.com/office/drawing/2014/main" id="{CF5C10F1-5441-42C1-82C6-9BC393CBA702}"/>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19">
              <a:extLst>
                <a:ext uri="{FF2B5EF4-FFF2-40B4-BE49-F238E27FC236}">
                  <a16:creationId xmlns:a16="http://schemas.microsoft.com/office/drawing/2014/main" id="{613563E8-16A0-4A88-893E-7979C9B37B9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20">
              <a:extLst>
                <a:ext uri="{FF2B5EF4-FFF2-40B4-BE49-F238E27FC236}">
                  <a16:creationId xmlns:a16="http://schemas.microsoft.com/office/drawing/2014/main" id="{612E52EC-413C-4FDA-BB3B-4B251DFD7AD5}"/>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21">
              <a:extLst>
                <a:ext uri="{FF2B5EF4-FFF2-40B4-BE49-F238E27FC236}">
                  <a16:creationId xmlns:a16="http://schemas.microsoft.com/office/drawing/2014/main" id="{965BC0E0-7A21-40BE-9D18-349B18876B1C}"/>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22">
              <a:extLst>
                <a:ext uri="{FF2B5EF4-FFF2-40B4-BE49-F238E27FC236}">
                  <a16:creationId xmlns:a16="http://schemas.microsoft.com/office/drawing/2014/main" id="{4BC5050F-9E04-4876-BE7B-4E73C92C0DE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23">
              <a:extLst>
                <a:ext uri="{FF2B5EF4-FFF2-40B4-BE49-F238E27FC236}">
                  <a16:creationId xmlns:a16="http://schemas.microsoft.com/office/drawing/2014/main" id="{6F725B73-6A1C-47E7-86B2-D88E49D49C5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24">
              <a:extLst>
                <a:ext uri="{FF2B5EF4-FFF2-40B4-BE49-F238E27FC236}">
                  <a16:creationId xmlns:a16="http://schemas.microsoft.com/office/drawing/2014/main" id="{AB4FB774-059D-4EB6-8063-DD71D9F51FB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25">
              <a:extLst>
                <a:ext uri="{FF2B5EF4-FFF2-40B4-BE49-F238E27FC236}">
                  <a16:creationId xmlns:a16="http://schemas.microsoft.com/office/drawing/2014/main" id="{E44A7535-FDD7-4D9D-ABC8-554BDF4A5E14}"/>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26">
              <a:extLst>
                <a:ext uri="{FF2B5EF4-FFF2-40B4-BE49-F238E27FC236}">
                  <a16:creationId xmlns:a16="http://schemas.microsoft.com/office/drawing/2014/main" id="{5737E3C6-C584-4377-8154-669B1DB430A1}"/>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27">
              <a:extLst>
                <a:ext uri="{FF2B5EF4-FFF2-40B4-BE49-F238E27FC236}">
                  <a16:creationId xmlns:a16="http://schemas.microsoft.com/office/drawing/2014/main" id="{CC6ED752-64CE-4884-B6EE-4DF141F57A95}"/>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28">
              <a:extLst>
                <a:ext uri="{FF2B5EF4-FFF2-40B4-BE49-F238E27FC236}">
                  <a16:creationId xmlns:a16="http://schemas.microsoft.com/office/drawing/2014/main" id="{5D9DE7C4-FDCB-40C0-89CB-1707AC9F4B32}"/>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29">
              <a:extLst>
                <a:ext uri="{FF2B5EF4-FFF2-40B4-BE49-F238E27FC236}">
                  <a16:creationId xmlns:a16="http://schemas.microsoft.com/office/drawing/2014/main" id="{9FD4B4E1-97C2-4F0B-836E-4AAD428C8EFA}"/>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30">
              <a:extLst>
                <a:ext uri="{FF2B5EF4-FFF2-40B4-BE49-F238E27FC236}">
                  <a16:creationId xmlns:a16="http://schemas.microsoft.com/office/drawing/2014/main" id="{1C9A587D-A3DE-4201-B28A-49D125C27EF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pic>
        <p:nvPicPr>
          <p:cNvPr id="83" name="Picture 6" descr="Nghá» luáº­n vá» truyá»n ngáº¯n &quot;Chiáº¿c lÆ°á»£c ngÃ &quot; - VÄn máº«u nghá» luáº­n lá»p ...">
            <a:extLst>
              <a:ext uri="{FF2B5EF4-FFF2-40B4-BE49-F238E27FC236}">
                <a16:creationId xmlns:a16="http://schemas.microsoft.com/office/drawing/2014/main" id="{A57A04A9-C8E7-49D9-BC78-2FD2677950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716" y="1783303"/>
            <a:ext cx="3801247" cy="394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882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randombar(horizontal)">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randombar(horizontal)">
                                      <p:cBhvr>
                                        <p:cTn id="17" dur="500"/>
                                        <p:tgtEl>
                                          <p:spTgt spid="5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randombar(horizontal)">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randombar(horizontal)">
                                      <p:cBhvr>
                                        <p:cTn id="25" dur="500"/>
                                        <p:tgtEl>
                                          <p:spTgt spid="54"/>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randombar(horizontal)">
                                      <p:cBhvr>
                                        <p:cTn id="30" dur="500"/>
                                        <p:tgtEl>
                                          <p:spTgt spid="55"/>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randombar(horizontal)">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04C5F-09BB-4DEF-9B83-274E8BEC4377}"/>
              </a:ext>
            </a:extLst>
          </p:cNvPr>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FDFC5E30-E108-4297-A124-866870F0C22E}"/>
              </a:ext>
            </a:extLst>
          </p:cNvPr>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a:extLst>
              <a:ext uri="{FF2B5EF4-FFF2-40B4-BE49-F238E27FC236}">
                <a16:creationId xmlns:a16="http://schemas.microsoft.com/office/drawing/2014/main" id="{315E593C-60CE-4F7E-939B-8453138313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71" r="3571"/>
          <a:stretch>
            <a:fillRect/>
          </a:stretch>
        </p:blipFill>
        <p:spPr/>
      </p:pic>
      <p:sp>
        <p:nvSpPr>
          <p:cNvPr id="16" name="TextBox 15">
            <a:extLst>
              <a:ext uri="{FF2B5EF4-FFF2-40B4-BE49-F238E27FC236}">
                <a16:creationId xmlns:a16="http://schemas.microsoft.com/office/drawing/2014/main" id="{AD9F4334-BE27-4A40-B418-85FAD1EBB597}"/>
              </a:ext>
            </a:extLst>
          </p:cNvPr>
          <p:cNvSpPr txBox="1"/>
          <p:nvPr/>
        </p:nvSpPr>
        <p:spPr>
          <a:xfrm>
            <a:off x="8589361" y="249526"/>
            <a:ext cx="3602637" cy="3785652"/>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có</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không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Vì</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sao</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sp>
        <p:nvSpPr>
          <p:cNvPr id="7" name="Rectangle 6">
            <a:extLst>
              <a:ext uri="{FF2B5EF4-FFF2-40B4-BE49-F238E27FC236}">
                <a16:creationId xmlns:a16="http://schemas.microsoft.com/office/drawing/2014/main" id="{71888D6D-DE68-40F1-BFDA-358BF01C596F}"/>
              </a:ext>
            </a:extLst>
          </p:cNvPr>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a:t>
            </a:r>
            <a:r>
              <a:rPr lang="en-SG" sz="3200" dirty="0" err="1">
                <a:solidFill>
                  <a:schemeClr val="bg1"/>
                </a:solidFill>
                <a:latin typeface="Times New Roman" panose="02020603050405020304" pitchFamily="18" charset="0"/>
                <a:cs typeface="Times New Roman" panose="02020603050405020304" pitchFamily="18" charset="0"/>
              </a:rPr>
              <a:t>nói</a:t>
            </a:r>
            <a:r>
              <a:rPr lang="en-SG" sz="3200" dirty="0">
                <a:solidFill>
                  <a:schemeClr val="bg1"/>
                </a:solidFill>
                <a:latin typeface="Times New Roman" panose="02020603050405020304" pitchFamily="18" charset="0"/>
                <a:cs typeface="Times New Roman" panose="02020603050405020304" pitchFamily="18" charset="0"/>
              </a:rPr>
              <a:t> </a:t>
            </a:r>
            <a:r>
              <a:rPr lang="en-SG" sz="3200" dirty="0" err="1">
                <a:solidFill>
                  <a:schemeClr val="bg1"/>
                </a:solidFill>
                <a:latin typeface="Times New Roman" panose="02020603050405020304" pitchFamily="18" charset="0"/>
                <a:cs typeface="Times New Roman" panose="02020603050405020304" pitchFamily="18" charset="0"/>
              </a:rPr>
              <a:t>lảng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FAFD29A-75A5-4F4D-B83D-D4997E7A6665}"/>
              </a:ext>
            </a:extLst>
          </p:cNvPr>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53" name="Rectangle 52">
            <a:extLst>
              <a:ext uri="{FF2B5EF4-FFF2-40B4-BE49-F238E27FC236}">
                <a16:creationId xmlns:a16="http://schemas.microsoft.com/office/drawing/2014/main" id="{7CEB9F6C-AF98-4312-8858-0898BBF2197F}"/>
              </a:ext>
            </a:extLst>
          </p:cNvPr>
          <p:cNvSpPr/>
          <p:nvPr/>
        </p:nvSpPr>
        <p:spPr>
          <a:xfrm>
            <a:off x="233626" y="170885"/>
            <a:ext cx="8079101" cy="3970318"/>
          </a:xfrm>
          <a:prstGeom prst="rect">
            <a:avLst/>
          </a:prstGeom>
        </p:spPr>
        <p:txBody>
          <a:bodyPr wrap="square">
            <a:spAutoFit/>
          </a:bodyPr>
          <a:lstStyle/>
          <a:p>
            <a:pPr algn="just"/>
            <a:r>
              <a:rPr lang="en-SG" sz="2800" i="1" dirty="0">
                <a:solidFill>
                  <a:srgbClr val="000000"/>
                </a:solidFill>
                <a:latin typeface="+mj-lt"/>
              </a:rPr>
              <a:t>         </a:t>
            </a:r>
            <a:r>
              <a:rPr lang="vi-VN" sz="2800" i="1" dirty="0">
                <a:solidFill>
                  <a:srgbClr val="000000"/>
                </a:solidFill>
                <a:latin typeface="+mj-lt"/>
              </a:rPr>
              <a:t>Có người hỏi:</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Sao bảo làng Chợ Dầu tinh thần lắm cơ mà?…</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 </a:t>
            </a:r>
            <a:r>
              <a:rPr lang="en-SG" sz="2800" i="1" dirty="0">
                <a:solidFill>
                  <a:srgbClr val="000000"/>
                </a:solidFill>
                <a:latin typeface="Times New Roman" panose="02020603050405020304" pitchFamily="18" charset="0"/>
                <a:cs typeface="Times New Roman" panose="02020603050405020304" pitchFamily="18" charset="0"/>
              </a:rPr>
              <a:t>Ấ</a:t>
            </a:r>
            <a:r>
              <a:rPr lang="vi-VN" sz="2800" i="1" dirty="0">
                <a:solidFill>
                  <a:srgbClr val="000000"/>
                </a:solidFill>
                <a:latin typeface="+mj-lt"/>
              </a:rPr>
              <a:t>y thế mà bây giờ đổ đốn ra thế đấy!</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Hai trả tiền nước, đứng dậy, chèm chẹp miệng, cười nhạt một tiếng, vươn vai nói to:</a:t>
            </a:r>
            <a:endParaRPr lang="vi-VN" sz="2800" dirty="0">
              <a:solidFill>
                <a:srgbClr val="000000"/>
              </a:solidFill>
              <a:latin typeface="+mj-lt"/>
            </a:endParaRPr>
          </a:p>
          <a:p>
            <a:pPr algn="just"/>
            <a:r>
              <a:rPr lang="en-SG" sz="2800" b="1" i="1" dirty="0">
                <a:solidFill>
                  <a:srgbClr val="000000"/>
                </a:solidFill>
                <a:latin typeface="+mj-lt"/>
              </a:rPr>
              <a:t>         </a:t>
            </a:r>
            <a:r>
              <a:rPr lang="vi-VN" sz="2800" b="1" i="1" dirty="0">
                <a:solidFill>
                  <a:srgbClr val="000000"/>
                </a:solidFill>
                <a:latin typeface="+mj-lt"/>
              </a:rPr>
              <a:t>- Hà, nắng gớm, về nào…</a:t>
            </a:r>
            <a:endParaRPr lang="vi-VN" sz="2800" dirty="0">
              <a:solidFill>
                <a:srgbClr val="000000"/>
              </a:solidFill>
              <a:latin typeface="+mj-lt"/>
            </a:endParaRPr>
          </a:p>
          <a:p>
            <a:pPr algn="just"/>
            <a:r>
              <a:rPr lang="en-SG" sz="2800" i="1" dirty="0">
                <a:solidFill>
                  <a:srgbClr val="000000"/>
                </a:solidFill>
                <a:latin typeface="+mj-lt"/>
              </a:rPr>
              <a:t>        </a:t>
            </a:r>
            <a:r>
              <a:rPr lang="vi-VN" sz="2800" i="1" dirty="0">
                <a:solidFill>
                  <a:srgbClr val="000000"/>
                </a:solidFill>
                <a:latin typeface="+mj-lt"/>
              </a:rPr>
              <a:t>Ông lão vờ vờ đứng lảng ra chỗ khác, rồi đi thẳng. Tiếng cười nói xôn xao của đám người mới tản cư lên ấy vẫn dõi theo.</a:t>
            </a:r>
            <a:endParaRPr lang="vi-VN" sz="2800" b="0" i="0" dirty="0">
              <a:solidFill>
                <a:srgbClr val="000000"/>
              </a:solidFill>
              <a:effectLst/>
              <a:latin typeface="+mj-lt"/>
            </a:endParaRPr>
          </a:p>
        </p:txBody>
      </p:sp>
    </p:spTree>
    <p:extLst>
      <p:ext uri="{BB962C8B-B14F-4D97-AF65-F5344CB8AC3E}">
        <p14:creationId xmlns:p14="http://schemas.microsoft.com/office/powerpoint/2010/main" val="2934991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randombar(horizontal)">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P spid="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BC2D5B-96F3-46A2-BD06-0B4317E3A2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529" y="239521"/>
            <a:ext cx="2670464" cy="2670464"/>
          </a:xfrm>
          <a:prstGeom prst="rect">
            <a:avLst/>
          </a:prstGeom>
        </p:spPr>
      </p:pic>
      <p:pic>
        <p:nvPicPr>
          <p:cNvPr id="5" name="Picture 4">
            <a:extLst>
              <a:ext uri="{FF2B5EF4-FFF2-40B4-BE49-F238E27FC236}">
                <a16:creationId xmlns:a16="http://schemas.microsoft.com/office/drawing/2014/main" id="{363C5565-66CE-4BFF-AE25-E82605C7A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46" y="3621883"/>
            <a:ext cx="4030614" cy="4030614"/>
          </a:xfrm>
          <a:prstGeom prst="rect">
            <a:avLst/>
          </a:prstGeom>
        </p:spPr>
      </p:pic>
      <p:pic>
        <p:nvPicPr>
          <p:cNvPr id="7" name="Picture 6">
            <a:extLst>
              <a:ext uri="{FF2B5EF4-FFF2-40B4-BE49-F238E27FC236}">
                <a16:creationId xmlns:a16="http://schemas.microsoft.com/office/drawing/2014/main" id="{FB0DF873-26D6-4B1E-B615-A921E9BDBD0A}"/>
              </a:ext>
            </a:extLst>
          </p:cNvPr>
          <p:cNvPicPr>
            <a:picLocks noChangeAspect="1"/>
          </p:cNvPicPr>
          <p:nvPr/>
        </p:nvPicPr>
        <p:blipFill rotWithShape="1">
          <a:blip r:embed="rId4">
            <a:extLst>
              <a:ext uri="{28A0092B-C50C-407E-A947-70E740481C1C}">
                <a14:useLocalDpi xmlns:a14="http://schemas.microsoft.com/office/drawing/2010/main" val="0"/>
              </a:ext>
            </a:extLst>
          </a:blip>
          <a:srcRect l="26296" t="9695" r="29167" b="14453"/>
          <a:stretch/>
        </p:blipFill>
        <p:spPr>
          <a:xfrm>
            <a:off x="7969833" y="1267691"/>
            <a:ext cx="3447063" cy="5870864"/>
          </a:xfrm>
          <a:prstGeom prst="rect">
            <a:avLst/>
          </a:prstGeom>
        </p:spPr>
      </p:pic>
      <p:sp>
        <p:nvSpPr>
          <p:cNvPr id="8" name="TextBox 7">
            <a:extLst>
              <a:ext uri="{FF2B5EF4-FFF2-40B4-BE49-F238E27FC236}">
                <a16:creationId xmlns:a16="http://schemas.microsoft.com/office/drawing/2014/main" id="{159BA2E5-8759-49B2-A2A3-7218195FC31A}"/>
              </a:ext>
            </a:extLst>
          </p:cNvPr>
          <p:cNvSpPr txBox="1"/>
          <p:nvPr/>
        </p:nvSpPr>
        <p:spPr>
          <a:xfrm>
            <a:off x="7751618" y="498764"/>
            <a:ext cx="4364181" cy="1323439"/>
          </a:xfrm>
          <a:prstGeom prst="rect">
            <a:avLst/>
          </a:prstGeom>
          <a:noFill/>
        </p:spPr>
        <p:txBody>
          <a:bodyPr wrap="square" rtlCol="0">
            <a:spAutoFit/>
          </a:bodyPr>
          <a:lstStyle/>
          <a:p>
            <a:pPr algn="ctr"/>
            <a:r>
              <a:rPr lang="en-SG" sz="4000" dirty="0" err="1">
                <a:latin typeface="Amazone" panose="03020702060507090A04" pitchFamily="66" charset="0"/>
              </a:rPr>
              <a:t>Các</a:t>
            </a:r>
            <a:r>
              <a:rPr lang="en-SG" sz="4000" dirty="0">
                <a:latin typeface="Amazone" panose="03020702060507090A04" pitchFamily="66" charset="0"/>
              </a:rPr>
              <a:t> </a:t>
            </a:r>
            <a:r>
              <a:rPr lang="en-SG" sz="4000" dirty="0" err="1">
                <a:latin typeface="Amazone" panose="03020702060507090A04" pitchFamily="66" charset="0"/>
              </a:rPr>
              <a:t>em</a:t>
            </a:r>
            <a:r>
              <a:rPr lang="en-SG" sz="4000" dirty="0">
                <a:latin typeface="Amazone" panose="03020702060507090A04" pitchFamily="66" charset="0"/>
              </a:rPr>
              <a:t> </a:t>
            </a:r>
            <a:r>
              <a:rPr lang="en-SG" sz="4000" dirty="0" err="1">
                <a:latin typeface="Amazone" panose="03020702060507090A04" pitchFamily="66" charset="0"/>
              </a:rPr>
              <a:t>đã</a:t>
            </a:r>
            <a:r>
              <a:rPr lang="en-SG" sz="4000" dirty="0">
                <a:latin typeface="Amazone" panose="03020702060507090A04" pitchFamily="66" charset="0"/>
              </a:rPr>
              <a:t> </a:t>
            </a:r>
            <a:r>
              <a:rPr lang="en-SG" sz="4000" dirty="0" err="1">
                <a:latin typeface="Amazone" panose="03020702060507090A04" pitchFamily="66" charset="0"/>
              </a:rPr>
              <a:t>làm</a:t>
            </a:r>
            <a:r>
              <a:rPr lang="en-SG" sz="4000" dirty="0">
                <a:latin typeface="Amazone" panose="03020702060507090A04" pitchFamily="66" charset="0"/>
              </a:rPr>
              <a:t> </a:t>
            </a:r>
            <a:r>
              <a:rPr lang="en-SG" sz="4000" dirty="0" err="1">
                <a:latin typeface="Amazone" panose="03020702060507090A04" pitchFamily="66" charset="0"/>
              </a:rPr>
              <a:t>bài</a:t>
            </a:r>
            <a:r>
              <a:rPr lang="en-SG" sz="4000" dirty="0">
                <a:latin typeface="Amazone" panose="03020702060507090A04" pitchFamily="66" charset="0"/>
              </a:rPr>
              <a:t> </a:t>
            </a:r>
            <a:r>
              <a:rPr lang="en-SG" sz="4000" dirty="0" err="1">
                <a:latin typeface="Amazone" panose="03020702060507090A04" pitchFamily="66" charset="0"/>
              </a:rPr>
              <a:t>tập</a:t>
            </a:r>
            <a:r>
              <a:rPr lang="en-SG" sz="4000" dirty="0">
                <a:latin typeface="Amazone" panose="03020702060507090A04" pitchFamily="66" charset="0"/>
              </a:rPr>
              <a:t> </a:t>
            </a:r>
            <a:r>
              <a:rPr lang="en-SG" sz="4000" dirty="0" err="1">
                <a:latin typeface="Amazone" panose="03020702060507090A04" pitchFamily="66" charset="0"/>
              </a:rPr>
              <a:t>thầy</a:t>
            </a:r>
            <a:r>
              <a:rPr lang="en-SG" sz="4000" dirty="0">
                <a:latin typeface="Amazone" panose="03020702060507090A04" pitchFamily="66" charset="0"/>
              </a:rPr>
              <a:t> </a:t>
            </a:r>
            <a:r>
              <a:rPr lang="en-SG" sz="4000" dirty="0" err="1">
                <a:latin typeface="Amazone" panose="03020702060507090A04" pitchFamily="66" charset="0"/>
              </a:rPr>
              <a:t>giao</a:t>
            </a:r>
            <a:r>
              <a:rPr lang="en-SG" sz="4000" dirty="0">
                <a:latin typeface="Amazone" panose="03020702060507090A04" pitchFamily="66" charset="0"/>
              </a:rPr>
              <a:t> </a:t>
            </a:r>
            <a:r>
              <a:rPr lang="en-SG" sz="4000" dirty="0" err="1">
                <a:latin typeface="Amazone" panose="03020702060507090A04" pitchFamily="66" charset="0"/>
              </a:rPr>
              <a:t>ch</a:t>
            </a:r>
            <a:r>
              <a:rPr lang="vi-VN" sz="4000" dirty="0">
                <a:latin typeface="Amazone" panose="03020702060507090A04" pitchFamily="66" charset="0"/>
              </a:rPr>
              <a:t>ư</a:t>
            </a:r>
            <a:r>
              <a:rPr lang="en-SG" sz="4000" dirty="0">
                <a:latin typeface="Amazone" panose="03020702060507090A04" pitchFamily="66" charset="0"/>
              </a:rPr>
              <a:t>a?</a:t>
            </a:r>
          </a:p>
        </p:txBody>
      </p:sp>
      <p:sp>
        <p:nvSpPr>
          <p:cNvPr id="9" name="TextBox 8">
            <a:extLst>
              <a:ext uri="{FF2B5EF4-FFF2-40B4-BE49-F238E27FC236}">
                <a16:creationId xmlns:a16="http://schemas.microsoft.com/office/drawing/2014/main" id="{837CEC68-BB65-45C1-9A1A-9ADAD5AF55A9}"/>
              </a:ext>
            </a:extLst>
          </p:cNvPr>
          <p:cNvSpPr txBox="1"/>
          <p:nvPr/>
        </p:nvSpPr>
        <p:spPr>
          <a:xfrm>
            <a:off x="3049208" y="1220810"/>
            <a:ext cx="3348578" cy="707886"/>
          </a:xfrm>
          <a:prstGeom prst="rect">
            <a:avLst/>
          </a:prstGeom>
          <a:noFill/>
        </p:spPr>
        <p:txBody>
          <a:bodyPr wrap="square" rtlCol="0">
            <a:spAutoFit/>
          </a:bodyPr>
          <a:lstStyle/>
          <a:p>
            <a:pPr algn="ctr"/>
            <a:r>
              <a:rPr lang="en-SG" sz="4000" dirty="0" err="1">
                <a:latin typeface="Amazone" panose="03020702060507090A04" pitchFamily="66" charset="0"/>
              </a:rPr>
              <a:t>Em</a:t>
            </a:r>
            <a:r>
              <a:rPr lang="en-SG" sz="4000" dirty="0">
                <a:latin typeface="Amazone" panose="03020702060507090A04" pitchFamily="66" charset="0"/>
              </a:rPr>
              <a:t> </a:t>
            </a:r>
            <a:r>
              <a:rPr lang="en-SG" sz="4000" dirty="0" err="1">
                <a:latin typeface="Amazone" panose="03020702060507090A04" pitchFamily="66" charset="0"/>
              </a:rPr>
              <a:t>làm</a:t>
            </a:r>
            <a:r>
              <a:rPr lang="en-SG" sz="4000" dirty="0">
                <a:latin typeface="Amazone" panose="03020702060507090A04" pitchFamily="66" charset="0"/>
              </a:rPr>
              <a:t> </a:t>
            </a:r>
            <a:r>
              <a:rPr lang="en-SG" sz="4000" dirty="0" err="1">
                <a:latin typeface="Amazone" panose="03020702060507090A04" pitchFamily="66" charset="0"/>
              </a:rPr>
              <a:t>rồi</a:t>
            </a:r>
            <a:r>
              <a:rPr lang="en-SG" sz="4000" dirty="0">
                <a:latin typeface="Amazone" panose="03020702060507090A04" pitchFamily="66" charset="0"/>
              </a:rPr>
              <a:t> ạ!</a:t>
            </a:r>
          </a:p>
        </p:txBody>
      </p:sp>
      <p:sp>
        <p:nvSpPr>
          <p:cNvPr id="10" name="TextBox 9">
            <a:extLst>
              <a:ext uri="{FF2B5EF4-FFF2-40B4-BE49-F238E27FC236}">
                <a16:creationId xmlns:a16="http://schemas.microsoft.com/office/drawing/2014/main" id="{227F2690-7ACF-4F40-8D1F-D5FD83103649}"/>
              </a:ext>
            </a:extLst>
          </p:cNvPr>
          <p:cNvSpPr txBox="1"/>
          <p:nvPr/>
        </p:nvSpPr>
        <p:spPr>
          <a:xfrm>
            <a:off x="3049208" y="4891877"/>
            <a:ext cx="3348578" cy="1323439"/>
          </a:xfrm>
          <a:prstGeom prst="rect">
            <a:avLst/>
          </a:prstGeom>
          <a:noFill/>
        </p:spPr>
        <p:txBody>
          <a:bodyPr wrap="square" rtlCol="0">
            <a:spAutoFit/>
          </a:bodyPr>
          <a:lstStyle/>
          <a:p>
            <a:pPr algn="ctr"/>
            <a:r>
              <a:rPr lang="en-SG" sz="4000" dirty="0" err="1">
                <a:solidFill>
                  <a:srgbClr val="FF0000"/>
                </a:solidFill>
                <a:latin typeface="Amazone" panose="03020702060507090A04" pitchFamily="66" charset="0"/>
              </a:rPr>
              <a:t>Hôm</a:t>
            </a:r>
            <a:r>
              <a:rPr lang="en-SG" sz="4000" dirty="0">
                <a:solidFill>
                  <a:srgbClr val="FF0000"/>
                </a:solidFill>
                <a:latin typeface="Amazone" panose="03020702060507090A04" pitchFamily="66" charset="0"/>
              </a:rPr>
              <a:t> qua </a:t>
            </a:r>
            <a:r>
              <a:rPr lang="en-SG" sz="4000" dirty="0" err="1">
                <a:solidFill>
                  <a:srgbClr val="FF0000"/>
                </a:solidFill>
                <a:latin typeface="Amazone" panose="03020702060507090A04" pitchFamily="66" charset="0"/>
              </a:rPr>
              <a:t>em</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bị</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nhức</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đầu</a:t>
            </a:r>
            <a:r>
              <a:rPr lang="en-SG" sz="4000" dirty="0">
                <a:solidFill>
                  <a:srgbClr val="FF0000"/>
                </a:solidFill>
                <a:latin typeface="Amazone" panose="03020702060507090A04" pitchFamily="66" charset="0"/>
              </a:rPr>
              <a:t> ạ.</a:t>
            </a:r>
          </a:p>
        </p:txBody>
      </p:sp>
    </p:spTree>
    <p:extLst>
      <p:ext uri="{BB962C8B-B14F-4D97-AF65-F5344CB8AC3E}">
        <p14:creationId xmlns:p14="http://schemas.microsoft.com/office/powerpoint/2010/main" val="6341969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04C5F-09BB-4DEF-9B83-274E8BEC4377}"/>
              </a:ext>
            </a:extLst>
          </p:cNvPr>
          <p:cNvSpPr/>
          <p:nvPr/>
        </p:nvSpPr>
        <p:spPr>
          <a:xfrm>
            <a:off x="0" y="4327615"/>
            <a:ext cx="8589364" cy="258580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4">
            <a:extLst>
              <a:ext uri="{FF2B5EF4-FFF2-40B4-BE49-F238E27FC236}">
                <a16:creationId xmlns:a16="http://schemas.microsoft.com/office/drawing/2014/main" id="{FDFC5E30-E108-4297-A124-866870F0C22E}"/>
              </a:ext>
            </a:extLst>
          </p:cNvPr>
          <p:cNvSpPr/>
          <p:nvPr/>
        </p:nvSpPr>
        <p:spPr>
          <a:xfrm>
            <a:off x="8589364" y="0"/>
            <a:ext cx="3602636" cy="4327615"/>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9" name="图片占位符 8">
            <a:extLst>
              <a:ext uri="{FF2B5EF4-FFF2-40B4-BE49-F238E27FC236}">
                <a16:creationId xmlns:a16="http://schemas.microsoft.com/office/drawing/2014/main" id="{315E593C-60CE-4F7E-939B-845313831320}"/>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3571" r="3571"/>
          <a:stretch>
            <a:fillRect/>
          </a:stretch>
        </p:blipFill>
        <p:spPr/>
      </p:pic>
      <p:sp>
        <p:nvSpPr>
          <p:cNvPr id="16" name="TextBox 15">
            <a:extLst>
              <a:ext uri="{FF2B5EF4-FFF2-40B4-BE49-F238E27FC236}">
                <a16:creationId xmlns:a16="http://schemas.microsoft.com/office/drawing/2014/main" id="{AD9F4334-BE27-4A40-B418-85FAD1EBB597}"/>
              </a:ext>
            </a:extLst>
          </p:cNvPr>
          <p:cNvSpPr txBox="1"/>
          <p:nvPr/>
        </p:nvSpPr>
        <p:spPr>
          <a:xfrm>
            <a:off x="8589361" y="249526"/>
            <a:ext cx="3602637" cy="3785652"/>
          </a:xfrm>
          <a:prstGeom prst="rect">
            <a:avLst/>
          </a:prstGeom>
          <a:noFill/>
        </p:spPr>
        <p:txBody>
          <a:bodyPr wrap="square" rtlCol="0">
            <a:spAutoFit/>
          </a:bodyPr>
          <a:lstStyle/>
          <a:p>
            <a:pPr algn="ctr"/>
            <a:r>
              <a:rPr lang="en-US" sz="4800" dirty="0">
                <a:solidFill>
                  <a:srgbClr val="0070C0"/>
                </a:solidFill>
                <a:latin typeface="Amazone" panose="03020702060507090A04" pitchFamily="66" charset="0"/>
              </a:rPr>
              <a:t>Cho </a:t>
            </a:r>
            <a:r>
              <a:rPr lang="en-US" sz="4800" dirty="0" err="1">
                <a:solidFill>
                  <a:srgbClr val="0070C0"/>
                </a:solidFill>
                <a:latin typeface="Amazone" panose="03020702060507090A04" pitchFamily="66" charset="0"/>
              </a:rPr>
              <a:t>biết</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câu</a:t>
            </a:r>
            <a:r>
              <a:rPr lang="en-US" sz="4800" dirty="0">
                <a:solidFill>
                  <a:srgbClr val="0070C0"/>
                </a:solidFill>
                <a:latin typeface="Amazone" panose="03020702060507090A04" pitchFamily="66" charset="0"/>
              </a:rPr>
              <a:t> in </a:t>
            </a:r>
            <a:r>
              <a:rPr lang="en-US" sz="4800" dirty="0" err="1">
                <a:solidFill>
                  <a:srgbClr val="0070C0"/>
                </a:solidFill>
                <a:latin typeface="Amazone" panose="03020702060507090A04" pitchFamily="66" charset="0"/>
              </a:rPr>
              <a:t>đậm</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trong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đoạn</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trích</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sau</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có</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hàm</a:t>
            </a:r>
            <a:r>
              <a:rPr lang="en-US" sz="4800" dirty="0">
                <a:solidFill>
                  <a:srgbClr val="0070C0"/>
                </a:solidFill>
                <a:latin typeface="Amazone" panose="03020702060507090A04" pitchFamily="66" charset="0"/>
              </a:rPr>
              <a:t> ý </a:t>
            </a:r>
            <a:r>
              <a:rPr lang="en-US" sz="4800" dirty="0" err="1">
                <a:solidFill>
                  <a:srgbClr val="0070C0"/>
                </a:solidFill>
                <a:latin typeface="Amazone" panose="03020702060507090A04" pitchFamily="66" charset="0"/>
              </a:rPr>
              <a:t>không</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Vì</a:t>
            </a:r>
            <a:r>
              <a:rPr lang="en-US" sz="4800" dirty="0">
                <a:solidFill>
                  <a:srgbClr val="0070C0"/>
                </a:solidFill>
                <a:latin typeface="Amazone" panose="03020702060507090A04" pitchFamily="66" charset="0"/>
              </a:rPr>
              <a:t> </a:t>
            </a:r>
            <a:r>
              <a:rPr lang="en-US" sz="4800" dirty="0" err="1">
                <a:solidFill>
                  <a:srgbClr val="0070C0"/>
                </a:solidFill>
                <a:latin typeface="Amazone" panose="03020702060507090A04" pitchFamily="66" charset="0"/>
              </a:rPr>
              <a:t>sao</a:t>
            </a:r>
            <a:r>
              <a:rPr lang="en-US" sz="4800" dirty="0">
                <a:solidFill>
                  <a:srgbClr val="0070C0"/>
                </a:solidFill>
                <a:latin typeface="Amazone" panose="03020702060507090A04" pitchFamily="66" charset="0"/>
              </a:rPr>
              <a:t>?:</a:t>
            </a:r>
            <a:endParaRPr lang="id-ID" sz="6000" b="1" dirty="0">
              <a:solidFill>
                <a:srgbClr val="0070C0"/>
              </a:solidFill>
              <a:latin typeface="Amazone" panose="03020702060507090A04" pitchFamily="66" charset="0"/>
            </a:endParaRPr>
          </a:p>
        </p:txBody>
      </p:sp>
      <p:sp>
        <p:nvSpPr>
          <p:cNvPr id="17" name="Rectangle 16">
            <a:extLst>
              <a:ext uri="{FF2B5EF4-FFF2-40B4-BE49-F238E27FC236}">
                <a16:creationId xmlns:a16="http://schemas.microsoft.com/office/drawing/2014/main" id="{1DB37F3B-EBED-4E9D-815B-854871CC2724}"/>
              </a:ext>
            </a:extLst>
          </p:cNvPr>
          <p:cNvSpPr/>
          <p:nvPr/>
        </p:nvSpPr>
        <p:spPr>
          <a:xfrm>
            <a:off x="1007252" y="128237"/>
            <a:ext cx="8137239" cy="3970318"/>
          </a:xfrm>
          <a:prstGeom prst="rect">
            <a:avLst/>
          </a:prstGeom>
        </p:spPr>
        <p:txBody>
          <a:bodyPr wrap="square">
            <a:spAutoFit/>
          </a:bodyPr>
          <a:lstStyle/>
          <a:p>
            <a:r>
              <a:rPr lang="vi-VN" sz="2800" i="1" dirty="0">
                <a:latin typeface="Times New Roman" panose="02020603050405020304" pitchFamily="18" charset="0"/>
                <a:cs typeface="Times New Roman" panose="02020603050405020304" pitchFamily="18" charset="0"/>
              </a:rPr>
              <a:t>– Này, thầy nó ạ.</a:t>
            </a:r>
            <a:endParaRPr lang="vi-VN" sz="2800" dirty="0">
              <a:latin typeface="Times New Roman" panose="02020603050405020304" pitchFamily="18" charset="0"/>
              <a:cs typeface="Times New Roman" panose="02020603050405020304" pitchFamily="18" charset="0"/>
            </a:endParaRPr>
          </a:p>
          <a:p>
            <a:r>
              <a:rPr lang="en-SG" sz="2800" i="1" dirty="0">
                <a:latin typeface="Times New Roman" panose="02020603050405020304" pitchFamily="18" charset="0"/>
                <a:cs typeface="Times New Roman" panose="02020603050405020304" pitchFamily="18" charset="0"/>
              </a:rPr>
              <a:t>Ô</a:t>
            </a:r>
            <a:r>
              <a:rPr lang="vi-VN" sz="2800" i="1" dirty="0">
                <a:latin typeface="Times New Roman" panose="02020603050405020304" pitchFamily="18" charset="0"/>
                <a:cs typeface="Times New Roman" panose="02020603050405020304" pitchFamily="18" charset="0"/>
              </a:rPr>
              <a:t>ng Hai nằm rũ ra trên giường không nói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Thầy nó ngủ rồi à?</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Gì?</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khẽ nhúc nhích.</a:t>
            </a:r>
            <a:endParaRPr lang="vi-VN" sz="2800" dirty="0">
              <a:latin typeface="Times New Roman" panose="02020603050405020304" pitchFamily="18" charset="0"/>
              <a:cs typeface="Times New Roman" panose="02020603050405020304" pitchFamily="18" charset="0"/>
            </a:endParaRPr>
          </a:p>
          <a:p>
            <a:r>
              <a:rPr lang="vi-VN" sz="2800" b="1" i="1" dirty="0">
                <a:latin typeface="Times New Roman" panose="02020603050405020304" pitchFamily="18" charset="0"/>
                <a:cs typeface="Times New Roman" panose="02020603050405020304" pitchFamily="18" charset="0"/>
              </a:rPr>
              <a:t>- Tôi thấy người ta đồn…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Ông lão gắt lên:</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 Biết rồi!</a:t>
            </a:r>
            <a:endParaRPr lang="vi-VN" sz="2800" dirty="0">
              <a:latin typeface="Times New Roman" panose="02020603050405020304" pitchFamily="18" charset="0"/>
              <a:cs typeface="Times New Roman" panose="02020603050405020304" pitchFamily="18" charset="0"/>
            </a:endParaRPr>
          </a:p>
          <a:p>
            <a:r>
              <a:rPr lang="vi-VN" sz="2800" i="1" dirty="0">
                <a:latin typeface="Times New Roman" panose="02020603050405020304" pitchFamily="18" charset="0"/>
                <a:cs typeface="Times New Roman" panose="02020603050405020304" pitchFamily="18" charset="0"/>
              </a:rPr>
              <a:t>Bà Hai nín bặt. Gian nhà lặng đi, hiu hắt.</a:t>
            </a:r>
            <a:endParaRPr lang="vi-VN" sz="28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1888D6D-DE68-40F1-BFDA-358BF01C596F}"/>
              </a:ext>
            </a:extLst>
          </p:cNvPr>
          <p:cNvSpPr/>
          <p:nvPr/>
        </p:nvSpPr>
        <p:spPr>
          <a:xfrm>
            <a:off x="1239986" y="4861899"/>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 L</a:t>
            </a:r>
            <a:r>
              <a:rPr lang="vi-VN" sz="3200" dirty="0">
                <a:solidFill>
                  <a:schemeClr val="bg1"/>
                </a:solidFill>
                <a:latin typeface="Times New Roman" panose="02020603050405020304" pitchFamily="18" charset="0"/>
                <a:cs typeface="Times New Roman" panose="02020603050405020304" pitchFamily="18" charset="0"/>
              </a:rPr>
              <a:t>à câu bị chen ngắt ngang.</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8FAFD29A-75A5-4F4D-B83D-D4997E7A6665}"/>
              </a:ext>
            </a:extLst>
          </p:cNvPr>
          <p:cNvSpPr/>
          <p:nvPr/>
        </p:nvSpPr>
        <p:spPr>
          <a:xfrm>
            <a:off x="1239986" y="5709203"/>
            <a:ext cx="6096000" cy="584775"/>
          </a:xfrm>
          <a:prstGeom prst="rect">
            <a:avLst/>
          </a:prstGeom>
        </p:spPr>
        <p:txBody>
          <a:bodyPr>
            <a:spAutoFit/>
          </a:bodyPr>
          <a:lstStyle/>
          <a:p>
            <a:pPr algn="just"/>
            <a:r>
              <a:rPr lang="en-SG" sz="3200"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r>
              <a:rPr lang="vi-VN" sz="3200" dirty="0">
                <a:solidFill>
                  <a:schemeClr val="bg1"/>
                </a:solidFill>
                <a:latin typeface="Times New Roman" panose="02020603050405020304" pitchFamily="18" charset="0"/>
                <a:cs typeface="Times New Roman" panose="02020603050405020304" pitchFamily="18" charset="0"/>
              </a:rPr>
              <a:t> </a:t>
            </a:r>
            <a:r>
              <a:rPr lang="en-SG" sz="3200" dirty="0">
                <a:solidFill>
                  <a:schemeClr val="bg1"/>
                </a:solidFill>
                <a:latin typeface="Times New Roman" panose="02020603050405020304" pitchFamily="18" charset="0"/>
                <a:cs typeface="Times New Roman" panose="02020603050405020304" pitchFamily="18" charset="0"/>
              </a:rPr>
              <a:t>K</a:t>
            </a:r>
            <a:r>
              <a:rPr lang="vi-VN" sz="3200" dirty="0">
                <a:solidFill>
                  <a:schemeClr val="bg1"/>
                </a:solidFill>
                <a:latin typeface="Times New Roman" panose="02020603050405020304" pitchFamily="18" charset="0"/>
                <a:cs typeface="Times New Roman" panose="02020603050405020304" pitchFamily="18" charset="0"/>
              </a:rPr>
              <a:t>hông phải là câu mang hàm ý.</a:t>
            </a:r>
            <a:endParaRPr lang="vi-VN" sz="3200" b="0" i="0" dirty="0">
              <a:solidFill>
                <a:schemeClr val="bg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013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randombar(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34A77D6-EEA6-4E59-B7A5-5C2124D32979}"/>
              </a:ext>
            </a:extLst>
          </p:cNvPr>
          <p:cNvSpPr/>
          <p:nvPr/>
        </p:nvSpPr>
        <p:spPr>
          <a:xfrm flipH="1">
            <a:off x="-6" y="3"/>
            <a:ext cx="10276342" cy="1558634"/>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TextBox 49">
            <a:extLst>
              <a:ext uri="{FF2B5EF4-FFF2-40B4-BE49-F238E27FC236}">
                <a16:creationId xmlns:a16="http://schemas.microsoft.com/office/drawing/2014/main" id="{5B5E495B-086C-4307-96A9-F7429F2899F4}"/>
              </a:ext>
            </a:extLst>
          </p:cNvPr>
          <p:cNvSpPr txBox="1"/>
          <p:nvPr/>
        </p:nvSpPr>
        <p:spPr>
          <a:xfrm>
            <a:off x="214287" y="238604"/>
            <a:ext cx="9677857" cy="1015663"/>
          </a:xfrm>
          <a:prstGeom prst="rect">
            <a:avLst/>
          </a:prstGeom>
          <a:noFill/>
        </p:spPr>
        <p:txBody>
          <a:bodyPr wrap="square" rtlCol="0">
            <a:spAutoFit/>
          </a:bodyPr>
          <a:lstStyle/>
          <a:p>
            <a:pPr algn="ctr"/>
            <a:r>
              <a:rPr lang="en-US" sz="6000" b="1" dirty="0" err="1">
                <a:solidFill>
                  <a:srgbClr val="0070C0"/>
                </a:solidFill>
                <a:latin typeface="Amazone" panose="03020702060507090A04" pitchFamily="66" charset="0"/>
              </a:rPr>
              <a:t>Tìm</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hàm</a:t>
            </a:r>
            <a:r>
              <a:rPr lang="en-US" sz="6000" b="1" dirty="0">
                <a:solidFill>
                  <a:srgbClr val="0070C0"/>
                </a:solidFill>
                <a:latin typeface="Amazone" panose="03020702060507090A04" pitchFamily="66" charset="0"/>
              </a:rPr>
              <a:t> ý </a:t>
            </a:r>
            <a:r>
              <a:rPr lang="en-US" sz="6000" b="1" dirty="0" err="1">
                <a:solidFill>
                  <a:srgbClr val="0070C0"/>
                </a:solidFill>
                <a:latin typeface="Amazone" panose="03020702060507090A04" pitchFamily="66" charset="0"/>
              </a:rPr>
              <a:t>trong</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truyện</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cười</a:t>
            </a:r>
            <a:r>
              <a:rPr lang="en-US" sz="6000" b="1" dirty="0">
                <a:solidFill>
                  <a:srgbClr val="0070C0"/>
                </a:solidFill>
                <a:latin typeface="Amazone" panose="03020702060507090A04" pitchFamily="66" charset="0"/>
              </a:rPr>
              <a:t> </a:t>
            </a:r>
            <a:r>
              <a:rPr lang="en-US" sz="6000" b="1" dirty="0" err="1">
                <a:solidFill>
                  <a:srgbClr val="0070C0"/>
                </a:solidFill>
                <a:latin typeface="Amazone" panose="03020702060507090A04" pitchFamily="66" charset="0"/>
              </a:rPr>
              <a:t>sau</a:t>
            </a:r>
            <a:r>
              <a:rPr lang="en-US" sz="6000" b="1" dirty="0">
                <a:solidFill>
                  <a:srgbClr val="0070C0"/>
                </a:solidFill>
                <a:latin typeface="Amazone" panose="03020702060507090A04" pitchFamily="66" charset="0"/>
              </a:rPr>
              <a:t>:</a:t>
            </a:r>
            <a:endParaRPr lang="id-ID" sz="7200" b="1" dirty="0">
              <a:solidFill>
                <a:srgbClr val="0070C0"/>
              </a:solidFill>
              <a:latin typeface="Amazone" panose="03020702060507090A04" pitchFamily="66" charset="0"/>
            </a:endParaRPr>
          </a:p>
        </p:txBody>
      </p:sp>
      <p:sp>
        <p:nvSpPr>
          <p:cNvPr id="51" name="Rectangle 50">
            <a:extLst>
              <a:ext uri="{FF2B5EF4-FFF2-40B4-BE49-F238E27FC236}">
                <a16:creationId xmlns:a16="http://schemas.microsoft.com/office/drawing/2014/main" id="{D893F2DE-43EC-4993-8C56-4B70845E9174}"/>
              </a:ext>
            </a:extLst>
          </p:cNvPr>
          <p:cNvSpPr/>
          <p:nvPr/>
        </p:nvSpPr>
        <p:spPr>
          <a:xfrm>
            <a:off x="-138406" y="2009368"/>
            <a:ext cx="8977746" cy="769441"/>
          </a:xfrm>
          <a:prstGeom prst="rect">
            <a:avLst/>
          </a:prstGeom>
        </p:spPr>
        <p:txBody>
          <a:bodyPr wrap="square">
            <a:spAutoFit/>
          </a:bodyPr>
          <a:lstStyle/>
          <a:p>
            <a:pPr algn="ctr"/>
            <a:r>
              <a:rPr lang="vi-VN" sz="4400" dirty="0">
                <a:solidFill>
                  <a:srgbClr val="333333"/>
                </a:solidFill>
                <a:latin typeface="#9Slide03 Arima Madurai ExtraBo" panose="00000900000000000000" pitchFamily="2" charset="0"/>
                <a:cs typeface="#9Slide03 Arima Madurai ExtraBo" panose="00000900000000000000" pitchFamily="2" charset="0"/>
              </a:rPr>
              <a:t>Xin Nước Lạnh</a:t>
            </a:r>
            <a:endParaRPr lang="vi-VN" sz="4400" b="0" i="0" dirty="0">
              <a:solidFill>
                <a:srgbClr val="333333"/>
              </a:solidFill>
              <a:effectLst/>
              <a:latin typeface="#9Slide03 Arima Madurai ExtraBo" panose="00000900000000000000" pitchFamily="2" charset="0"/>
              <a:cs typeface="#9Slide03 Arima Madurai ExtraBo" panose="00000900000000000000" pitchFamily="2" charset="0"/>
            </a:endParaRPr>
          </a:p>
        </p:txBody>
      </p:sp>
      <p:sp>
        <p:nvSpPr>
          <p:cNvPr id="52" name="Rectangle 51">
            <a:extLst>
              <a:ext uri="{FF2B5EF4-FFF2-40B4-BE49-F238E27FC236}">
                <a16:creationId xmlns:a16="http://schemas.microsoft.com/office/drawing/2014/main" id="{479FE8CB-451C-44FB-8235-7D943AC68E94}"/>
              </a:ext>
            </a:extLst>
          </p:cNvPr>
          <p:cNvSpPr/>
          <p:nvPr/>
        </p:nvSpPr>
        <p:spPr>
          <a:xfrm>
            <a:off x="492792" y="3079966"/>
            <a:ext cx="9222708" cy="3539430"/>
          </a:xfrm>
          <a:prstGeom prst="rect">
            <a:avLst/>
          </a:prstGeom>
        </p:spPr>
        <p:txBody>
          <a:bodyPr wrap="square">
            <a:spAutoFit/>
          </a:bodyPr>
          <a:lstStyle/>
          <a:p>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Dọn cơm cho khách mà thiếu một đôi đũa, ai nấy đều cầm đũa mời nhau, anh không có đũa đứng dậy nói với chủ nhà:</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Cho tôi xin một ít nước lạnh!</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Chủ nhà ngạc nhiên hỏi lại:</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Ủa chi vậy?</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Anh tỉnh rụi nói rằng:</a:t>
            </a:r>
            <a:br>
              <a:rPr lang="vi-VN" sz="2800" dirty="0">
                <a:solidFill>
                  <a:srgbClr val="333333"/>
                </a:solidFill>
                <a:latin typeface="#9Slide03 Arima Madurai Bold" panose="00000800000000000000" pitchFamily="2" charset="0"/>
                <a:cs typeface="#9Slide03 Arima Madurai Bold" panose="00000800000000000000" pitchFamily="2" charset="0"/>
              </a:rPr>
            </a:br>
            <a:r>
              <a:rPr lang="en-SG" sz="2800" dirty="0">
                <a:solidFill>
                  <a:srgbClr val="333333"/>
                </a:solidFill>
                <a:latin typeface="#9Slide03 Arima Madurai Bold" panose="00000800000000000000" pitchFamily="2" charset="0"/>
                <a:cs typeface="#9Slide03 Arima Madurai Bold" panose="00000800000000000000" pitchFamily="2" charset="0"/>
              </a:rPr>
              <a:t>        </a:t>
            </a:r>
            <a:r>
              <a:rPr lang="vi-VN" sz="2800" dirty="0">
                <a:solidFill>
                  <a:srgbClr val="333333"/>
                </a:solidFill>
                <a:latin typeface="#9Slide03 Arima Madurai Bold" panose="00000800000000000000" pitchFamily="2" charset="0"/>
                <a:cs typeface="#9Slide03 Arima Madurai Bold" panose="00000800000000000000" pitchFamily="2" charset="0"/>
              </a:rPr>
              <a:t>- Đặng rửa tay cho sạch đặng bốc đồ ăn.</a:t>
            </a:r>
            <a:endParaRPr lang="vi-VN" sz="28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53" name="图片占位符 42">
            <a:extLst>
              <a:ext uri="{FF2B5EF4-FFF2-40B4-BE49-F238E27FC236}">
                <a16:creationId xmlns:a16="http://schemas.microsoft.com/office/drawing/2014/main" id="{7F1C569D-04EE-4CAE-9E94-4C8BC52E39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58" r="17058" b="69635"/>
          <a:stretch/>
        </p:blipFill>
        <p:spPr>
          <a:xfrm>
            <a:off x="10260228" y="1558636"/>
            <a:ext cx="1931772" cy="5299364"/>
          </a:xfrm>
          <a:prstGeom prst="rect">
            <a:avLst/>
          </a:prstGeom>
        </p:spPr>
      </p:pic>
      <p:cxnSp>
        <p:nvCxnSpPr>
          <p:cNvPr id="55" name="Straight Connector 54">
            <a:extLst>
              <a:ext uri="{FF2B5EF4-FFF2-40B4-BE49-F238E27FC236}">
                <a16:creationId xmlns:a16="http://schemas.microsoft.com/office/drawing/2014/main" id="{59F19B0C-DCCE-46E2-AE32-04B179EB4B0A}"/>
              </a:ext>
            </a:extLst>
          </p:cNvPr>
          <p:cNvCxnSpPr/>
          <p:nvPr/>
        </p:nvCxnSpPr>
        <p:spPr>
          <a:xfrm>
            <a:off x="1278082" y="6442364"/>
            <a:ext cx="6265718"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095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0" grpId="0"/>
      <p:bldP spid="51"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13">
            <a:extLst>
              <a:ext uri="{FF2B5EF4-FFF2-40B4-BE49-F238E27FC236}">
                <a16:creationId xmlns:a16="http://schemas.microsoft.com/office/drawing/2014/main" id="{612F51CB-E650-4926-9654-9D4EB5562425}"/>
              </a:ext>
            </a:extLst>
          </p:cNvPr>
          <p:cNvPicPr>
            <a:picLocks noChangeAspect="1"/>
          </p:cNvPicPr>
          <p:nvPr/>
        </p:nvPicPr>
        <p:blipFill>
          <a:blip r:embed="rId2" cstate="print">
            <a:extLst>
              <a:ext uri="{28A0092B-C50C-407E-A947-70E740481C1C}">
                <a14:useLocalDpi xmlns:a14="http://schemas.microsoft.com/office/drawing/2010/main" val="0"/>
              </a:ext>
            </a:extLst>
          </a:blip>
          <a:srcRect l="21045" r="21045"/>
          <a:stretch>
            <a:fillRect/>
          </a:stretch>
        </p:blipFill>
        <p:spPr>
          <a:xfrm>
            <a:off x="0" y="1"/>
            <a:ext cx="2877669" cy="6857999"/>
          </a:xfrm>
          <a:prstGeom prst="rect">
            <a:avLst/>
          </a:prstGeom>
        </p:spPr>
      </p:pic>
      <p:sp>
        <p:nvSpPr>
          <p:cNvPr id="3" name="Rectangle 2">
            <a:extLst>
              <a:ext uri="{FF2B5EF4-FFF2-40B4-BE49-F238E27FC236}">
                <a16:creationId xmlns:a16="http://schemas.microsoft.com/office/drawing/2014/main" id="{CC6206DA-2BA9-4240-BF4C-7B4CC2CA9ACC}"/>
              </a:ext>
            </a:extLst>
          </p:cNvPr>
          <p:cNvSpPr/>
          <p:nvPr/>
        </p:nvSpPr>
        <p:spPr>
          <a:xfrm flipH="1">
            <a:off x="2877668" y="0"/>
            <a:ext cx="9314332" cy="3429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Rectangle 3">
            <a:extLst>
              <a:ext uri="{FF2B5EF4-FFF2-40B4-BE49-F238E27FC236}">
                <a16:creationId xmlns:a16="http://schemas.microsoft.com/office/drawing/2014/main" id="{8B92603F-33AE-46A1-9CD3-D321950AF842}"/>
              </a:ext>
            </a:extLst>
          </p:cNvPr>
          <p:cNvSpPr/>
          <p:nvPr/>
        </p:nvSpPr>
        <p:spPr>
          <a:xfrm>
            <a:off x="6321138" y="1093237"/>
            <a:ext cx="5202380" cy="1323439"/>
          </a:xfrm>
          <a:prstGeom prst="rect">
            <a:avLst/>
          </a:prstGeom>
        </p:spPr>
        <p:txBody>
          <a:bodyPr wrap="square">
            <a:spAutoFit/>
          </a:bodyPr>
          <a:lstStyle/>
          <a:p>
            <a:pPr algn="ctr"/>
            <a:r>
              <a:rPr lang="vi-VN" sz="4000" dirty="0">
                <a:solidFill>
                  <a:srgbClr val="333333"/>
                </a:solidFill>
                <a:latin typeface="#9Slide03 Arima Madurai Bold" panose="00000800000000000000" pitchFamily="2" charset="0"/>
                <a:cs typeface="#9Slide03 Arima Madurai Bold" panose="00000800000000000000" pitchFamily="2" charset="0"/>
              </a:rPr>
              <a:t>Đặng rửa tay cho sạch đặng bốc đồ ăn.</a:t>
            </a:r>
            <a:endParaRPr lang="vi-VN" sz="4000" b="0" i="0" dirty="0">
              <a:solidFill>
                <a:srgbClr val="333333"/>
              </a:solidFill>
              <a:effectLst/>
              <a:latin typeface="#9Slide03 Arima Madurai Bold" panose="00000800000000000000" pitchFamily="2" charset="0"/>
              <a:cs typeface="#9Slide03 Arima Madurai Bold" panose="00000800000000000000" pitchFamily="2" charset="0"/>
            </a:endParaRPr>
          </a:p>
        </p:txBody>
      </p:sp>
      <p:pic>
        <p:nvPicPr>
          <p:cNvPr id="6" name="Picture 5">
            <a:extLst>
              <a:ext uri="{FF2B5EF4-FFF2-40B4-BE49-F238E27FC236}">
                <a16:creationId xmlns:a16="http://schemas.microsoft.com/office/drawing/2014/main" id="{A9ED7C5B-2BF2-43B4-BC88-A3404A07BA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5897" y="763070"/>
            <a:ext cx="2359267" cy="1949000"/>
          </a:xfrm>
          <a:prstGeom prst="rect">
            <a:avLst/>
          </a:prstGeom>
        </p:spPr>
      </p:pic>
      <p:sp>
        <p:nvSpPr>
          <p:cNvPr id="7" name="TextBox 6">
            <a:extLst>
              <a:ext uri="{FF2B5EF4-FFF2-40B4-BE49-F238E27FC236}">
                <a16:creationId xmlns:a16="http://schemas.microsoft.com/office/drawing/2014/main" id="{F0AAA93D-6272-4D19-BE6F-1163DB879937}"/>
              </a:ext>
            </a:extLst>
          </p:cNvPr>
          <p:cNvSpPr txBox="1"/>
          <p:nvPr/>
        </p:nvSpPr>
        <p:spPr>
          <a:xfrm>
            <a:off x="3625897" y="4441324"/>
            <a:ext cx="7923333" cy="1323439"/>
          </a:xfrm>
          <a:prstGeom prst="rect">
            <a:avLst/>
          </a:prstGeom>
          <a:noFill/>
        </p:spPr>
        <p:txBody>
          <a:bodyPr wrap="square" rtlCol="0">
            <a:spAutoFit/>
          </a:bodyPr>
          <a:lstStyle/>
          <a:p>
            <a:pPr algn="just"/>
            <a:r>
              <a:rPr lang="en-SG" sz="4000" dirty="0">
                <a:latin typeface="Times New Roman" panose="02020603050405020304" pitchFamily="18" charset="0"/>
                <a:cs typeface="Times New Roman" panose="02020603050405020304" pitchFamily="18" charset="0"/>
                <a:sym typeface="Wingdings" panose="05000000000000000000" pitchFamily="2" charset="2"/>
              </a:rPr>
              <a:t> </a:t>
            </a:r>
            <a:r>
              <a:rPr lang="en-SG" sz="4000" dirty="0" err="1">
                <a:latin typeface="Times New Roman" panose="02020603050405020304" pitchFamily="18" charset="0"/>
                <a:cs typeface="Times New Roman" panose="02020603050405020304" pitchFamily="18" charset="0"/>
              </a:rPr>
              <a:t>Lời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trách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khéo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của</a:t>
            </a:r>
            <a:r>
              <a:rPr lang="en-SG" sz="4000" dirty="0">
                <a:latin typeface="Times New Roman" panose="02020603050405020304" pitchFamily="18" charset="0"/>
                <a:cs typeface="Times New Roman" panose="02020603050405020304" pitchFamily="18" charset="0"/>
              </a:rPr>
              <a:t> ng</a:t>
            </a:r>
            <a:r>
              <a:rPr lang="vi-VN" sz="4000" dirty="0">
                <a:latin typeface="Times New Roman" panose="02020603050405020304" pitchFamily="18" charset="0"/>
                <a:cs typeface="Times New Roman" panose="02020603050405020304" pitchFamily="18" charset="0"/>
              </a:rPr>
              <a:t>ư</a:t>
            </a:r>
            <a:r>
              <a:rPr lang="en-SG" sz="4000" dirty="0" err="1">
                <a:latin typeface="Times New Roman" panose="02020603050405020304" pitchFamily="18" charset="0"/>
                <a:cs typeface="Times New Roman" panose="02020603050405020304" pitchFamily="18" charset="0"/>
              </a:rPr>
              <a:t>ời</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khách</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vì</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sự</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tiếp</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đón</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không</a:t>
            </a:r>
            <a:r>
              <a:rPr lang="en-SG" sz="4000" dirty="0">
                <a:latin typeface="Times New Roman" panose="02020603050405020304" pitchFamily="18" charset="0"/>
                <a:cs typeface="Times New Roman" panose="02020603050405020304" pitchFamily="18" charset="0"/>
              </a:rPr>
              <a:t> chu </a:t>
            </a:r>
            <a:r>
              <a:rPr lang="en-SG" sz="4000" dirty="0" err="1">
                <a:latin typeface="Times New Roman" panose="02020603050405020304" pitchFamily="18" charset="0"/>
                <a:cs typeface="Times New Roman" panose="02020603050405020304" pitchFamily="18" charset="0"/>
              </a:rPr>
              <a:t>đáo</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từ</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gia</a:t>
            </a:r>
            <a:r>
              <a:rPr lang="en-SG" sz="4000" dirty="0">
                <a:latin typeface="Times New Roman" panose="02020603050405020304" pitchFamily="18" charset="0"/>
                <a:cs typeface="Times New Roman" panose="02020603050405020304" pitchFamily="18" charset="0"/>
              </a:rPr>
              <a:t> </a:t>
            </a:r>
            <a:r>
              <a:rPr lang="en-SG" sz="4000" dirty="0" err="1">
                <a:latin typeface="Times New Roman" panose="02020603050405020304" pitchFamily="18" charset="0"/>
                <a:cs typeface="Times New Roman" panose="02020603050405020304" pitchFamily="18" charset="0"/>
              </a:rPr>
              <a:t>chủ</a:t>
            </a:r>
            <a:endParaRPr lang="en-SG"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08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a:extLst>
              <a:ext uri="{FF2B5EF4-FFF2-40B4-BE49-F238E27FC236}">
                <a16:creationId xmlns:a16="http://schemas.microsoft.com/office/drawing/2014/main" id="{E097B6BC-C168-4C14-8B2E-403792C69BF6}"/>
              </a:ext>
            </a:extLst>
          </p:cNvPr>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rcRect l="12297" r="12297"/>
          <a:stretch>
            <a:fillRect/>
          </a:stretch>
        </p:blipFill>
        <p:spPr/>
      </p:pic>
      <p:pic>
        <p:nvPicPr>
          <p:cNvPr id="5" name="图片占位符 4">
            <a:extLst>
              <a:ext uri="{FF2B5EF4-FFF2-40B4-BE49-F238E27FC236}">
                <a16:creationId xmlns:a16="http://schemas.microsoft.com/office/drawing/2014/main" id="{0A37B711-A56F-4B24-9FB1-C5B5D831195C}"/>
              </a:ext>
            </a:extLst>
          </p:cNvPr>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0800" r="10800"/>
          <a:stretch>
            <a:fillRect/>
          </a:stretch>
        </p:blipFill>
        <p:spPr/>
      </p:pic>
      <p:sp>
        <p:nvSpPr>
          <p:cNvPr id="4" name="TextBox 3">
            <a:extLst>
              <a:ext uri="{FF2B5EF4-FFF2-40B4-BE49-F238E27FC236}">
                <a16:creationId xmlns:a16="http://schemas.microsoft.com/office/drawing/2014/main" id="{DA945EBE-9349-4FEC-B00E-5C9AA7889B04}"/>
              </a:ext>
            </a:extLst>
          </p:cNvPr>
          <p:cNvSpPr txBox="1"/>
          <p:nvPr/>
        </p:nvSpPr>
        <p:spPr>
          <a:xfrm>
            <a:off x="1382485" y="207220"/>
            <a:ext cx="9731830" cy="1654748"/>
          </a:xfrm>
          <a:prstGeom prst="rect">
            <a:avLst/>
          </a:prstGeom>
          <a:noFill/>
        </p:spPr>
        <p:txBody>
          <a:bodyPr wrap="square" rtlCol="0">
            <a:spAutoFit/>
          </a:bodyPr>
          <a:lstStyle/>
          <a:p>
            <a:pPr algn="ctr">
              <a:lnSpc>
                <a:spcPct val="150000"/>
              </a:lnSpc>
            </a:pPr>
            <a:r>
              <a:rPr lang="en-US" sz="3600" b="1" dirty="0">
                <a:solidFill>
                  <a:srgbClr val="0070C0"/>
                </a:solidFill>
                <a:latin typeface="Times New Roman" panose="02020603050405020304" pitchFamily="18" charset="0"/>
                <a:cs typeface="Times New Roman" panose="02020603050405020304" pitchFamily="18" charset="0"/>
              </a:rPr>
              <a:t>Theo </a:t>
            </a:r>
            <a:r>
              <a:rPr lang="en-US" sz="3600" b="1" dirty="0" err="1">
                <a:solidFill>
                  <a:srgbClr val="0070C0"/>
                </a:solidFill>
                <a:latin typeface="Times New Roman" panose="02020603050405020304" pitchFamily="18" charset="0"/>
                <a:cs typeface="Times New Roman" panose="02020603050405020304" pitchFamily="18" charset="0"/>
              </a:rPr>
              <a:t>em</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trong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cuộc</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sống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nói</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thẳng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trường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hợp</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nào</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nên</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dùng</a:t>
            </a:r>
            <a:r>
              <a:rPr lang="en-US" sz="3600" b="1" dirty="0">
                <a:solidFill>
                  <a:srgbClr val="0070C0"/>
                </a:solidFill>
                <a:latin typeface="Times New Roman" panose="02020603050405020304" pitchFamily="18" charset="0"/>
                <a:cs typeface="Times New Roman" panose="02020603050405020304" pitchFamily="18" charset="0"/>
              </a:rPr>
              <a:t> </a:t>
            </a:r>
            <a:r>
              <a:rPr lang="en-US" sz="3600" b="1" dirty="0" err="1">
                <a:solidFill>
                  <a:srgbClr val="0070C0"/>
                </a:solidFill>
                <a:latin typeface="Times New Roman" panose="02020603050405020304" pitchFamily="18" charset="0"/>
                <a:cs typeface="Times New Roman" panose="02020603050405020304" pitchFamily="18" charset="0"/>
              </a:rPr>
              <a:t>hàm</a:t>
            </a:r>
            <a:r>
              <a:rPr lang="en-US" sz="3600" b="1" dirty="0">
                <a:solidFill>
                  <a:srgbClr val="0070C0"/>
                </a:solidFill>
                <a:latin typeface="Times New Roman" panose="02020603050405020304" pitchFamily="18" charset="0"/>
                <a:cs typeface="Times New Roman" panose="02020603050405020304" pitchFamily="18" charset="0"/>
              </a:rPr>
              <a:t> ý?</a:t>
            </a:r>
          </a:p>
        </p:txBody>
      </p:sp>
      <p:sp>
        <p:nvSpPr>
          <p:cNvPr id="13" name="Rectangle 12">
            <a:extLst>
              <a:ext uri="{FF2B5EF4-FFF2-40B4-BE49-F238E27FC236}">
                <a16:creationId xmlns:a16="http://schemas.microsoft.com/office/drawing/2014/main" id="{E6218131-AE7F-4C33-954F-432CF0D1806E}"/>
              </a:ext>
            </a:extLst>
          </p:cNvPr>
          <p:cNvSpPr/>
          <p:nvPr/>
        </p:nvSpPr>
        <p:spPr>
          <a:xfrm>
            <a:off x="2720714" y="2660754"/>
            <a:ext cx="2833140" cy="36576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13">
            <a:extLst>
              <a:ext uri="{FF2B5EF4-FFF2-40B4-BE49-F238E27FC236}">
                <a16:creationId xmlns:a16="http://schemas.microsoft.com/office/drawing/2014/main" id="{2C08249D-6607-4FC9-8E73-0861710D5231}"/>
              </a:ext>
            </a:extLst>
          </p:cNvPr>
          <p:cNvSpPr txBox="1"/>
          <p:nvPr/>
        </p:nvSpPr>
        <p:spPr>
          <a:xfrm>
            <a:off x="2455888" y="2919893"/>
            <a:ext cx="3362792" cy="3139321"/>
          </a:xfrm>
          <a:prstGeom prst="rect">
            <a:avLst/>
          </a:prstGeom>
          <a:noFill/>
        </p:spPr>
        <p:txBody>
          <a:bodyPr wrap="square" rtlCol="0">
            <a:spAutoFit/>
          </a:bodyPr>
          <a:lstStyle/>
          <a:p>
            <a:pPr algn="ct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Thảo</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luận</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tập</a:t>
            </a:r>
            <a:r>
              <a:rPr lang="en-US" sz="6600" dirty="0">
                <a:solidFill>
                  <a:schemeClr val="tx1">
                    <a:lumMod val="75000"/>
                    <a:lumOff val="25000"/>
                  </a:schemeClr>
                </a:solidFill>
                <a:latin typeface="Amazone" panose="03020702060507090A04" pitchFamily="66" charset="0"/>
                <a:cs typeface="Times New Roman" panose="02020603050405020304" pitchFamily="18" charset="0"/>
              </a:rPr>
              <a:t> </a:t>
            </a:r>
            <a:r>
              <a:rPr lang="en-US" sz="6600" dirty="0" err="1">
                <a:solidFill>
                  <a:schemeClr val="tx1">
                    <a:lumMod val="75000"/>
                    <a:lumOff val="25000"/>
                  </a:schemeClr>
                </a:solidFill>
                <a:latin typeface="Amazone" panose="03020702060507090A04" pitchFamily="66" charset="0"/>
                <a:cs typeface="Times New Roman" panose="02020603050405020304" pitchFamily="18" charset="0"/>
              </a:rPr>
              <a:t>thể</a:t>
            </a:r>
            <a:endParaRPr lang="id-ID" sz="8000" b="1" dirty="0">
              <a:solidFill>
                <a:schemeClr val="tx1">
                  <a:lumMod val="75000"/>
                  <a:lumOff val="25000"/>
                </a:schemeClr>
              </a:solidFill>
              <a:latin typeface="Amazone" panose="03020702060507090A04" pitchFamily="66" charset="0"/>
              <a:cs typeface="Times New Roman" panose="02020603050405020304" pitchFamily="18" charset="0"/>
            </a:endParaRPr>
          </a:p>
        </p:txBody>
      </p:sp>
    </p:spTree>
    <p:extLst>
      <p:ext uri="{BB962C8B-B14F-4D97-AF65-F5344CB8AC3E}">
        <p14:creationId xmlns:p14="http://schemas.microsoft.com/office/powerpoint/2010/main" val="2440292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14325" y="328386"/>
            <a:ext cx="1409700" cy="523220"/>
          </a:xfrm>
          <a:prstGeom prst="rect">
            <a:avLst/>
          </a:prstGeom>
          <a:noFill/>
        </p:spPr>
        <p:txBody>
          <a:bodyPr wrap="square" rtlCol="0">
            <a:spAutoFit/>
          </a:bodyPr>
          <a:lstStyle/>
          <a:p>
            <a:r>
              <a:rPr lang="en-US" altLang="zh-CN" sz="2400" dirty="0">
                <a:solidFill>
                  <a:schemeClr val="bg1"/>
                </a:solidFill>
              </a:rPr>
              <a:t>PART </a:t>
            </a:r>
            <a:r>
              <a:rPr lang="en-US" altLang="zh-CN" sz="2800" dirty="0">
                <a:solidFill>
                  <a:schemeClr val="bg1"/>
                </a:solidFill>
              </a:rPr>
              <a:t>03</a:t>
            </a:r>
            <a:endParaRPr lang="zh-CN" altLang="en-US" sz="2400" dirty="0">
              <a:solidFill>
                <a:schemeClr val="bg1"/>
              </a:solidFill>
            </a:endParaRPr>
          </a:p>
        </p:txBody>
      </p:sp>
      <p:grpSp>
        <p:nvGrpSpPr>
          <p:cNvPr id="11" name="组合 10"/>
          <p:cNvGrpSpPr/>
          <p:nvPr/>
        </p:nvGrpSpPr>
        <p:grpSpPr>
          <a:xfrm>
            <a:off x="3951624" y="2321178"/>
            <a:ext cx="4033731" cy="4022489"/>
            <a:chOff x="4078694" y="1789907"/>
            <a:chExt cx="4033731" cy="4022489"/>
          </a:xfrm>
        </p:grpSpPr>
        <p:grpSp>
          <p:nvGrpSpPr>
            <p:cNvPr id="12" name="Group 15"/>
            <p:cNvGrpSpPr/>
            <p:nvPr/>
          </p:nvGrpSpPr>
          <p:grpSpPr>
            <a:xfrm rot="2700000" flipV="1">
              <a:off x="4744353" y="1800409"/>
              <a:ext cx="321494" cy="1652812"/>
              <a:chOff x="2476500" y="2038350"/>
              <a:chExt cx="571500" cy="1828800"/>
            </a:xfrm>
            <a:solidFill>
              <a:srgbClr val="ECCEAA"/>
            </a:solidFill>
          </p:grpSpPr>
          <p:sp>
            <p:nvSpPr>
              <p:cNvPr id="52" name="Bent Arrow 5"/>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53" name="Rectangle 6"/>
              <p:cNvSpPr/>
              <p:nvPr/>
            </p:nvSpPr>
            <p:spPr bwMode="auto">
              <a:xfrm>
                <a:off x="2514600" y="2038350"/>
                <a:ext cx="533400" cy="45719"/>
              </a:xfrm>
              <a:prstGeom prst="rect">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grpSp>
        <p:grpSp>
          <p:nvGrpSpPr>
            <p:cNvPr id="13" name="Group 18"/>
            <p:cNvGrpSpPr/>
            <p:nvPr/>
          </p:nvGrpSpPr>
          <p:grpSpPr>
            <a:xfrm rot="18900000" flipV="1">
              <a:off x="4722610" y="4159584"/>
              <a:ext cx="321493" cy="1652812"/>
              <a:chOff x="2476500" y="2038350"/>
              <a:chExt cx="571500" cy="1828800"/>
            </a:xfrm>
            <a:solidFill>
              <a:srgbClr val="F8AF43"/>
            </a:solidFill>
          </p:grpSpPr>
          <p:sp>
            <p:nvSpPr>
              <p:cNvPr id="50" name="Bent Arrow 8"/>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sp>
            <p:nvSpPr>
              <p:cNvPr id="51" name="Rectangle 9"/>
              <p:cNvSpPr/>
              <p:nvPr/>
            </p:nvSpPr>
            <p:spPr bwMode="auto">
              <a:xfrm>
                <a:off x="2514600" y="2038350"/>
                <a:ext cx="533400" cy="45719"/>
              </a:xfrm>
              <a:prstGeom prst="rect">
                <a:avLst/>
              </a:prstGeom>
              <a:solidFill>
                <a:srgbClr val="F7B759"/>
              </a:solidFill>
              <a:ln w="9525">
                <a:noFill/>
                <a:round/>
              </a:ln>
            </p:spPr>
            <p:txBody>
              <a:bodyPr vert="horz" wrap="square" lIns="91440" tIns="45720" rIns="91440" bIns="45720" numCol="1" rtlCol="0" anchor="t" anchorCtr="0" compatLnSpc="1"/>
              <a:lstStyle/>
              <a:p>
                <a:pPr algn="ctr"/>
                <a:endParaRPr lang="en-US"/>
              </a:p>
            </p:txBody>
          </p:sp>
        </p:grpSp>
        <p:grpSp>
          <p:nvGrpSpPr>
            <p:cNvPr id="14" name="Group 21"/>
            <p:cNvGrpSpPr/>
            <p:nvPr/>
          </p:nvGrpSpPr>
          <p:grpSpPr>
            <a:xfrm rot="18900000" flipH="1">
              <a:off x="7092285" y="1789907"/>
              <a:ext cx="321493" cy="1652812"/>
              <a:chOff x="2476500" y="2038350"/>
              <a:chExt cx="571500" cy="1828800"/>
            </a:xfrm>
            <a:solidFill>
              <a:srgbClr val="F8AF43"/>
            </a:solidFill>
          </p:grpSpPr>
          <p:sp>
            <p:nvSpPr>
              <p:cNvPr id="48" name="Bent Arrow 11"/>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49" name="Rectangle 12"/>
              <p:cNvSpPr/>
              <p:nvPr/>
            </p:nvSpPr>
            <p:spPr bwMode="auto">
              <a:xfrm>
                <a:off x="2514600" y="2038350"/>
                <a:ext cx="533400" cy="45719"/>
              </a:xfrm>
              <a:prstGeom prst="rect">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grpSp>
        <p:grpSp>
          <p:nvGrpSpPr>
            <p:cNvPr id="15" name="Group 24"/>
            <p:cNvGrpSpPr/>
            <p:nvPr/>
          </p:nvGrpSpPr>
          <p:grpSpPr>
            <a:xfrm rot="2700000" flipH="1">
              <a:off x="7125272" y="4181327"/>
              <a:ext cx="321494" cy="1652812"/>
              <a:chOff x="2476500" y="2038350"/>
              <a:chExt cx="571500" cy="1828800"/>
            </a:xfrm>
            <a:solidFill>
              <a:srgbClr val="ECCEAA"/>
            </a:solidFill>
          </p:grpSpPr>
          <p:sp>
            <p:nvSpPr>
              <p:cNvPr id="46" name="Bent Arrow 14"/>
              <p:cNvSpPr/>
              <p:nvPr/>
            </p:nvSpPr>
            <p:spPr bwMode="auto">
              <a:xfrm flipV="1">
                <a:off x="2476500" y="2038350"/>
                <a:ext cx="533400" cy="1828800"/>
              </a:xfrm>
              <a:prstGeom prst="bentArrow">
                <a:avLst>
                  <a:gd name="adj1" fmla="val 13663"/>
                  <a:gd name="adj2" fmla="val 25006"/>
                  <a:gd name="adj3" fmla="val 43568"/>
                  <a:gd name="adj4" fmla="val 0"/>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sp>
            <p:nvSpPr>
              <p:cNvPr id="47" name="Rectangle 15"/>
              <p:cNvSpPr/>
              <p:nvPr/>
            </p:nvSpPr>
            <p:spPr bwMode="auto">
              <a:xfrm>
                <a:off x="2514600" y="2038350"/>
                <a:ext cx="533400" cy="45719"/>
              </a:xfrm>
              <a:prstGeom prst="rect">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grpSp>
          <p:nvGrpSpPr>
            <p:cNvPr id="16" name="Group 1"/>
            <p:cNvGrpSpPr/>
            <p:nvPr/>
          </p:nvGrpSpPr>
          <p:grpSpPr>
            <a:xfrm>
              <a:off x="6455778" y="3074438"/>
              <a:ext cx="1485674" cy="1485674"/>
              <a:chOff x="6455778" y="3074438"/>
              <a:chExt cx="1485674" cy="1485674"/>
            </a:xfrm>
          </p:grpSpPr>
          <p:sp>
            <p:nvSpPr>
              <p:cNvPr id="30" name="Rounded Rectangle 20"/>
              <p:cNvSpPr/>
              <p:nvPr/>
            </p:nvSpPr>
            <p:spPr bwMode="auto">
              <a:xfrm rot="18900000" flipV="1">
                <a:off x="6455778" y="3074438"/>
                <a:ext cx="1485674" cy="1485674"/>
              </a:xfrm>
              <a:prstGeom prst="roundRect">
                <a:avLst>
                  <a:gd name="adj" fmla="val 9646"/>
                </a:avLst>
              </a:prstGeom>
              <a:solidFill>
                <a:srgbClr val="819FA1"/>
              </a:solidFill>
              <a:ln w="9525">
                <a:noFill/>
                <a:round/>
              </a:ln>
            </p:spPr>
            <p:txBody>
              <a:bodyPr vert="horz" wrap="square" lIns="91440" tIns="45720" rIns="91440" bIns="45720" numCol="1" rtlCol="0" anchor="t" anchorCtr="0" compatLnSpc="1"/>
              <a:lstStyle/>
              <a:p>
                <a:pPr algn="ctr"/>
                <a:endParaRPr lang="en-US"/>
              </a:p>
            </p:txBody>
          </p:sp>
          <p:grpSp>
            <p:nvGrpSpPr>
              <p:cNvPr id="31" name="Group 34"/>
              <p:cNvGrpSpPr/>
              <p:nvPr/>
            </p:nvGrpSpPr>
            <p:grpSpPr>
              <a:xfrm>
                <a:off x="6880423" y="3544610"/>
                <a:ext cx="613402" cy="593867"/>
                <a:chOff x="2339975" y="3200401"/>
                <a:chExt cx="249238" cy="241301"/>
              </a:xfrm>
              <a:solidFill>
                <a:schemeClr val="bg1"/>
              </a:solidFill>
            </p:grpSpPr>
            <p:sp>
              <p:nvSpPr>
                <p:cNvPr id="32"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5"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6"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7"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8"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39"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0"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1"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3" name="Freeform 29"/>
                <p:cNvSpPr>
                  <a:spLocks noEditPoints="1"/>
                </p:cNvSpPr>
                <p:nvPr/>
              </p:nvSpPr>
              <p:spPr bwMode="auto">
                <a:xfrm>
                  <a:off x="2339975" y="3217864"/>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4"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grpSp>
        </p:grpSp>
        <p:grpSp>
          <p:nvGrpSpPr>
            <p:cNvPr id="17" name="Group 2"/>
            <p:cNvGrpSpPr/>
            <p:nvPr/>
          </p:nvGrpSpPr>
          <p:grpSpPr>
            <a:xfrm>
              <a:off x="5352721" y="4177495"/>
              <a:ext cx="1485674" cy="1485674"/>
              <a:chOff x="5352721" y="4177495"/>
              <a:chExt cx="1485674" cy="1485674"/>
            </a:xfrm>
          </p:grpSpPr>
          <p:sp>
            <p:nvSpPr>
              <p:cNvPr id="28" name="Rounded Rectangle 17"/>
              <p:cNvSpPr/>
              <p:nvPr/>
            </p:nvSpPr>
            <p:spPr bwMode="auto">
              <a:xfrm rot="18900000" flipV="1">
                <a:off x="5352721" y="4177495"/>
                <a:ext cx="1485674" cy="1485674"/>
              </a:xfrm>
              <a:prstGeom prst="roundRect">
                <a:avLst>
                  <a:gd name="adj" fmla="val 9646"/>
                </a:avLst>
              </a:prstGeom>
              <a:solidFill>
                <a:srgbClr val="F7B759"/>
              </a:solidFill>
              <a:ln w="9525">
                <a:noFill/>
                <a:round/>
              </a:ln>
            </p:spPr>
            <p:txBody>
              <a:bodyPr vert="horz" wrap="square" lIns="91440" tIns="45720" rIns="91440" bIns="45720" numCol="1" rtlCol="0" anchor="t" anchorCtr="0" compatLnSpc="1"/>
              <a:lstStyle/>
              <a:p>
                <a:pPr algn="ctr"/>
                <a:endParaRPr lang="en-US" dirty="0"/>
              </a:p>
            </p:txBody>
          </p:sp>
          <p:sp>
            <p:nvSpPr>
              <p:cNvPr id="29" name="Shape 719"/>
              <p:cNvSpPr/>
              <p:nvPr/>
            </p:nvSpPr>
            <p:spPr>
              <a:xfrm>
                <a:off x="5801694" y="4639527"/>
                <a:ext cx="587506" cy="505264"/>
              </a:xfrm>
              <a:custGeom>
                <a:avLst/>
                <a:gdLst/>
                <a:ahLst/>
                <a:cxnLst>
                  <a:cxn ang="0">
                    <a:pos x="wd2" y="hd2"/>
                  </a:cxn>
                  <a:cxn ang="5400000">
                    <a:pos x="wd2" y="hd2"/>
                  </a:cxn>
                  <a:cxn ang="10800000">
                    <a:pos x="wd2" y="hd2"/>
                  </a:cxn>
                  <a:cxn ang="16200000">
                    <a:pos x="wd2" y="hd2"/>
                  </a:cxn>
                </a:cxnLst>
                <a:rect l="0" t="0" r="r" b="b"/>
                <a:pathLst>
                  <a:path w="21332" h="21446" extrusionOk="0">
                    <a:moveTo>
                      <a:pt x="9262" y="7207"/>
                    </a:moveTo>
                    <a:lnTo>
                      <a:pt x="14475" y="11108"/>
                    </a:lnTo>
                    <a:cubicBezTo>
                      <a:pt x="14915" y="11436"/>
                      <a:pt x="15500" y="11301"/>
                      <a:pt x="15796" y="10800"/>
                    </a:cubicBezTo>
                    <a:lnTo>
                      <a:pt x="21160" y="1771"/>
                    </a:lnTo>
                    <a:cubicBezTo>
                      <a:pt x="21464" y="1257"/>
                      <a:pt x="21354" y="555"/>
                      <a:pt x="20913" y="200"/>
                    </a:cubicBezTo>
                    <a:cubicBezTo>
                      <a:pt x="20472" y="-154"/>
                      <a:pt x="19869" y="-26"/>
                      <a:pt x="19564" y="487"/>
                    </a:cubicBezTo>
                    <a:lnTo>
                      <a:pt x="14734" y="8618"/>
                    </a:lnTo>
                    <a:lnTo>
                      <a:pt x="9490" y="4694"/>
                    </a:lnTo>
                    <a:cubicBezTo>
                      <a:pt x="9273" y="4532"/>
                      <a:pt x="9010" y="4478"/>
                      <a:pt x="8757" y="4541"/>
                    </a:cubicBezTo>
                    <a:cubicBezTo>
                      <a:pt x="8505" y="4607"/>
                      <a:pt x="8285" y="4785"/>
                      <a:pt x="8147" y="5039"/>
                    </a:cubicBezTo>
                    <a:lnTo>
                      <a:pt x="152" y="19712"/>
                    </a:lnTo>
                    <a:cubicBezTo>
                      <a:pt x="-136" y="20237"/>
                      <a:pt x="-2" y="20936"/>
                      <a:pt x="450" y="21269"/>
                    </a:cubicBezTo>
                    <a:cubicBezTo>
                      <a:pt x="611" y="21389"/>
                      <a:pt x="791" y="21446"/>
                      <a:pt x="969" y="21446"/>
                    </a:cubicBezTo>
                    <a:cubicBezTo>
                      <a:pt x="1290" y="21446"/>
                      <a:pt x="1604" y="21260"/>
                      <a:pt x="1788" y="20921"/>
                    </a:cubicBezTo>
                    <a:cubicBezTo>
                      <a:pt x="1788" y="20921"/>
                      <a:pt x="9262" y="7207"/>
                      <a:pt x="9262" y="7207"/>
                    </a:cubicBezTo>
                    <a:close/>
                    <a:moveTo>
                      <a:pt x="19712" y="12707"/>
                    </a:moveTo>
                    <a:lnTo>
                      <a:pt x="14952" y="17715"/>
                    </a:lnTo>
                    <a:lnTo>
                      <a:pt x="9355" y="12653"/>
                    </a:lnTo>
                    <a:cubicBezTo>
                      <a:pt x="9249" y="12556"/>
                      <a:pt x="9125" y="12487"/>
                      <a:pt x="8994" y="12450"/>
                    </a:cubicBezTo>
                    <a:lnTo>
                      <a:pt x="8249" y="12234"/>
                    </a:lnTo>
                    <a:lnTo>
                      <a:pt x="7154" y="14242"/>
                    </a:lnTo>
                    <a:lnTo>
                      <a:pt x="8327" y="14582"/>
                    </a:lnTo>
                    <a:lnTo>
                      <a:pt x="14404" y="20078"/>
                    </a:lnTo>
                    <a:cubicBezTo>
                      <a:pt x="14580" y="20237"/>
                      <a:pt x="14789" y="20317"/>
                      <a:pt x="14999" y="20317"/>
                    </a:cubicBezTo>
                    <a:cubicBezTo>
                      <a:pt x="15232" y="20317"/>
                      <a:pt x="15466" y="20218"/>
                      <a:pt x="15650" y="20026"/>
                    </a:cubicBezTo>
                    <a:lnTo>
                      <a:pt x="21012" y="14382"/>
                    </a:lnTo>
                    <a:cubicBezTo>
                      <a:pt x="21410" y="13963"/>
                      <a:pt x="21441" y="13250"/>
                      <a:pt x="21081" y="12788"/>
                    </a:cubicBezTo>
                    <a:cubicBezTo>
                      <a:pt x="20722" y="12325"/>
                      <a:pt x="20109" y="12289"/>
                      <a:pt x="19712" y="12707"/>
                    </a:cubicBezTo>
                    <a:close/>
                    <a:moveTo>
                      <a:pt x="735" y="12382"/>
                    </a:moveTo>
                    <a:lnTo>
                      <a:pt x="2190" y="12804"/>
                    </a:lnTo>
                    <a:lnTo>
                      <a:pt x="3284" y="10795"/>
                    </a:lnTo>
                    <a:lnTo>
                      <a:pt x="1204" y="10192"/>
                    </a:lnTo>
                    <a:cubicBezTo>
                      <a:pt x="683" y="10040"/>
                      <a:pt x="158" y="10410"/>
                      <a:pt x="28" y="11015"/>
                    </a:cubicBezTo>
                    <a:cubicBezTo>
                      <a:pt x="-100" y="11620"/>
                      <a:pt x="216" y="12231"/>
                      <a:pt x="735" y="12382"/>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p>
            </p:txBody>
          </p:sp>
        </p:grpSp>
        <p:grpSp>
          <p:nvGrpSpPr>
            <p:cNvPr id="18" name="Group 3"/>
            <p:cNvGrpSpPr/>
            <p:nvPr/>
          </p:nvGrpSpPr>
          <p:grpSpPr>
            <a:xfrm>
              <a:off x="4249665" y="3074438"/>
              <a:ext cx="1485674" cy="1485674"/>
              <a:chOff x="4249665" y="3074438"/>
              <a:chExt cx="1485674" cy="1485674"/>
            </a:xfrm>
          </p:grpSpPr>
          <p:sp>
            <p:nvSpPr>
              <p:cNvPr id="26" name="Rounded Rectangle 23"/>
              <p:cNvSpPr/>
              <p:nvPr/>
            </p:nvSpPr>
            <p:spPr bwMode="auto">
              <a:xfrm rot="18900000" flipV="1">
                <a:off x="4249665" y="3074438"/>
                <a:ext cx="1485674" cy="1485674"/>
              </a:xfrm>
              <a:prstGeom prst="roundRect">
                <a:avLst>
                  <a:gd name="adj" fmla="val 9646"/>
                </a:avLst>
              </a:prstGeom>
              <a:solidFill>
                <a:srgbClr val="C75346"/>
              </a:solidFill>
              <a:ln w="9525">
                <a:noFill/>
                <a:round/>
              </a:ln>
            </p:spPr>
            <p:txBody>
              <a:bodyPr vert="horz" wrap="square" lIns="91440" tIns="45720" rIns="91440" bIns="45720" numCol="1" rtlCol="0" anchor="t" anchorCtr="0" compatLnSpc="1"/>
              <a:lstStyle/>
              <a:p>
                <a:pPr algn="ctr"/>
                <a:endParaRPr lang="en-US"/>
              </a:p>
            </p:txBody>
          </p:sp>
          <p:sp>
            <p:nvSpPr>
              <p:cNvPr id="27" name="Shape 2102"/>
              <p:cNvSpPr/>
              <p:nvPr/>
            </p:nvSpPr>
            <p:spPr>
              <a:xfrm>
                <a:off x="4622339" y="3522435"/>
                <a:ext cx="720330" cy="57624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nvGrpSpPr>
            <p:cNvPr id="19" name="Group 16"/>
            <p:cNvGrpSpPr/>
            <p:nvPr/>
          </p:nvGrpSpPr>
          <p:grpSpPr>
            <a:xfrm>
              <a:off x="5352721" y="1971381"/>
              <a:ext cx="1485674" cy="1485674"/>
              <a:chOff x="5352721" y="1971381"/>
              <a:chExt cx="1485674" cy="1485674"/>
            </a:xfrm>
          </p:grpSpPr>
          <p:sp>
            <p:nvSpPr>
              <p:cNvPr id="24" name="Rounded Rectangle 26"/>
              <p:cNvSpPr/>
              <p:nvPr/>
            </p:nvSpPr>
            <p:spPr bwMode="auto">
              <a:xfrm rot="18900000" flipV="1">
                <a:off x="5352721" y="1971381"/>
                <a:ext cx="1485674" cy="1485674"/>
              </a:xfrm>
              <a:prstGeom prst="roundRect">
                <a:avLst>
                  <a:gd name="adj" fmla="val 9646"/>
                </a:avLst>
              </a:prstGeom>
              <a:solidFill>
                <a:srgbClr val="71BEA0"/>
              </a:solidFill>
              <a:ln w="9525">
                <a:noFill/>
                <a:round/>
              </a:ln>
            </p:spPr>
            <p:txBody>
              <a:bodyPr vert="horz" wrap="square" lIns="91440" tIns="45720" rIns="91440" bIns="45720" numCol="1" rtlCol="0" anchor="t" anchorCtr="0" compatLnSpc="1"/>
              <a:lstStyle/>
              <a:p>
                <a:pPr algn="ctr"/>
                <a:endParaRPr lang="en-US"/>
              </a:p>
            </p:txBody>
          </p:sp>
          <p:sp>
            <p:nvSpPr>
              <p:cNvPr id="25" name="Freeform 56"/>
              <p:cNvSpPr/>
              <p:nvPr/>
            </p:nvSpPr>
            <p:spPr bwMode="auto">
              <a:xfrm>
                <a:off x="5802898" y="2468253"/>
                <a:ext cx="664971" cy="54272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grpSp>
      <p:sp>
        <p:nvSpPr>
          <p:cNvPr id="2" name="TextBox 1">
            <a:extLst>
              <a:ext uri="{FF2B5EF4-FFF2-40B4-BE49-F238E27FC236}">
                <a16:creationId xmlns:a16="http://schemas.microsoft.com/office/drawing/2014/main" id="{60F11B7F-2361-4D49-886A-66263A5BCA86}"/>
              </a:ext>
            </a:extLst>
          </p:cNvPr>
          <p:cNvSpPr txBox="1"/>
          <p:nvPr/>
        </p:nvSpPr>
        <p:spPr>
          <a:xfrm flipH="1">
            <a:off x="3372388" y="349319"/>
            <a:ext cx="6983153" cy="1015663"/>
          </a:xfrm>
          <a:prstGeom prst="rect">
            <a:avLst/>
          </a:prstGeom>
          <a:noFill/>
        </p:spPr>
        <p:txBody>
          <a:bodyPr wrap="square" rtlCol="0">
            <a:spAutoFit/>
          </a:bodyPr>
          <a:lstStyle/>
          <a:p>
            <a:r>
              <a:rPr lang="en-SG" sz="6000" dirty="0">
                <a:solidFill>
                  <a:srgbClr val="FF0000"/>
                </a:solidFill>
                <a:latin typeface="Amazone" panose="03020702060507090A04" pitchFamily="66" charset="0"/>
              </a:rPr>
              <a:t>H</a:t>
            </a:r>
            <a:r>
              <a:rPr lang="vi-VN" sz="6000" dirty="0">
                <a:solidFill>
                  <a:srgbClr val="FF0000"/>
                </a:solidFill>
                <a:latin typeface="Amazone" panose="03020702060507090A04" pitchFamily="66" charset="0"/>
              </a:rPr>
              <a:t>ư</a:t>
            </a:r>
            <a:r>
              <a:rPr lang="en-SG" sz="6000" dirty="0" err="1">
                <a:solidFill>
                  <a:srgbClr val="FF0000"/>
                </a:solidFill>
                <a:latin typeface="Amazone" panose="03020702060507090A04" pitchFamily="66" charset="0"/>
              </a:rPr>
              <a:t>ớng</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dẫn</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tự</a:t>
            </a:r>
            <a:r>
              <a:rPr lang="en-SG" sz="6000" dirty="0">
                <a:solidFill>
                  <a:srgbClr val="FF0000"/>
                </a:solidFill>
                <a:latin typeface="Amazone" panose="03020702060507090A04" pitchFamily="66" charset="0"/>
              </a:rPr>
              <a:t> </a:t>
            </a:r>
            <a:r>
              <a:rPr lang="en-SG" sz="6000" dirty="0" err="1">
                <a:solidFill>
                  <a:srgbClr val="FF0000"/>
                </a:solidFill>
                <a:latin typeface="Amazone" panose="03020702060507090A04" pitchFamily="66" charset="0"/>
              </a:rPr>
              <a:t>học</a:t>
            </a:r>
            <a:endParaRPr lang="en-SG" sz="6000" dirty="0">
              <a:solidFill>
                <a:srgbClr val="FF0000"/>
              </a:solidFill>
              <a:latin typeface="Amazone" panose="03020702060507090A04" pitchFamily="66" charset="0"/>
            </a:endParaRPr>
          </a:p>
        </p:txBody>
      </p:sp>
      <p:sp>
        <p:nvSpPr>
          <p:cNvPr id="54" name="Text Placeholder 32">
            <a:extLst>
              <a:ext uri="{FF2B5EF4-FFF2-40B4-BE49-F238E27FC236}">
                <a16:creationId xmlns:a16="http://schemas.microsoft.com/office/drawing/2014/main" id="{3AB766E8-D361-4980-8952-52B156C0D9A8}"/>
              </a:ext>
            </a:extLst>
          </p:cNvPr>
          <p:cNvSpPr txBox="1"/>
          <p:nvPr/>
        </p:nvSpPr>
        <p:spPr>
          <a:xfrm>
            <a:off x="677386" y="2398036"/>
            <a:ext cx="3334393"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tường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minh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Text Placeholder 32">
            <a:extLst>
              <a:ext uri="{FF2B5EF4-FFF2-40B4-BE49-F238E27FC236}">
                <a16:creationId xmlns:a16="http://schemas.microsoft.com/office/drawing/2014/main" id="{31866841-6C02-4AD0-BFE9-FE87846B1683}"/>
              </a:ext>
            </a:extLst>
          </p:cNvPr>
          <p:cNvSpPr txBox="1"/>
          <p:nvPr/>
        </p:nvSpPr>
        <p:spPr>
          <a:xfrm>
            <a:off x="462175" y="5676062"/>
            <a:ext cx="372897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Hoàn</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thiện</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bài</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tập</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vào</a:t>
            </a:r>
            <a:r>
              <a:rPr lang="en-US" sz="2800" dirty="0">
                <a:latin typeface="Times New Roman" panose="02020603050405020304" pitchFamily="18" charset="0"/>
                <a:ea typeface="微软雅黑" panose="020B0503020204020204" pitchFamily="34" charset="-122"/>
                <a:cs typeface="Times New Roman" panose="02020603050405020304" pitchFamily="18" charset="0"/>
              </a:rPr>
              <a:t> </a:t>
            </a:r>
            <a:r>
              <a:rPr lang="en-US" sz="2800" dirty="0" err="1">
                <a:latin typeface="Times New Roman" panose="02020603050405020304" pitchFamily="18" charset="0"/>
                <a:ea typeface="微软雅黑" panose="020B0503020204020204" pitchFamily="34" charset="-122"/>
                <a:cs typeface="Times New Roman" panose="02020603050405020304" pitchFamily="18" charset="0"/>
              </a:rPr>
              <a:t>vở</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6" name="Text Placeholder 32">
            <a:extLst>
              <a:ext uri="{FF2B5EF4-FFF2-40B4-BE49-F238E27FC236}">
                <a16:creationId xmlns:a16="http://schemas.microsoft.com/office/drawing/2014/main" id="{38172DEE-59C6-4D58-B60D-FFFBE2388DED}"/>
              </a:ext>
            </a:extLst>
          </p:cNvPr>
          <p:cNvSpPr txBox="1"/>
          <p:nvPr/>
        </p:nvSpPr>
        <p:spPr>
          <a:xfrm>
            <a:off x="8248008" y="2471674"/>
            <a:ext cx="3608020"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None/>
            </a:pPr>
            <a:r>
              <a:rPr lang="en-US" altLang="en-US" sz="2800" dirty="0" err="1">
                <a:latin typeface="Times New Roman" panose="02020603050405020304" pitchFamily="18" charset="0"/>
                <a:cs typeface="Times New Roman" panose="02020603050405020304" pitchFamily="18" charset="0"/>
              </a:rPr>
              <a:t>Tìm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thêm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huống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dụng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hàm</a:t>
            </a:r>
            <a:r>
              <a:rPr lang="en-US" altLang="en-US" sz="2800" dirty="0">
                <a:latin typeface="Times New Roman" panose="02020603050405020304" pitchFamily="18" charset="0"/>
                <a:cs typeface="Times New Roman" panose="02020603050405020304" pitchFamily="18" charset="0"/>
              </a:rPr>
              <a:t> ý</a:t>
            </a:r>
            <a:endParaRPr 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7" name="Text Placeholder 32">
            <a:extLst>
              <a:ext uri="{FF2B5EF4-FFF2-40B4-BE49-F238E27FC236}">
                <a16:creationId xmlns:a16="http://schemas.microsoft.com/office/drawing/2014/main" id="{13285F93-9AEA-4EA1-B39E-002D8F6FF8D5}"/>
              </a:ext>
            </a:extLst>
          </p:cNvPr>
          <p:cNvSpPr txBox="1"/>
          <p:nvPr/>
        </p:nvSpPr>
        <p:spPr>
          <a:xfrm>
            <a:off x="7702560" y="5312703"/>
            <a:ext cx="3685878" cy="1030964"/>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altLang="en-US" sz="2800" dirty="0" err="1">
                <a:latin typeface="Times New Roman" panose="02020603050405020304" pitchFamily="18" charset="0"/>
                <a:cs typeface="Times New Roman" panose="02020603050405020304" pitchFamily="18" charset="0"/>
              </a:rPr>
              <a:t>Soạn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Nghị</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luận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về</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một</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đoạn</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thơ</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bài</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thơ</a:t>
            </a:r>
            <a:endParaRPr lang="en-US" altLang="en-US" sz="2800" b="1" i="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wipe(down)">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down)">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down)">
                                      <p:cBhvr>
                                        <p:cTn id="27" dur="500"/>
                                        <p:tgtEl>
                                          <p:spTgt spid="5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4" grpId="0"/>
      <p:bldP spid="55" grpId="0"/>
      <p:bldP spid="56" grpId="0"/>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84516B15-D3AD-48E9-B68F-9F3D4E69435C}"/>
              </a:ext>
            </a:extLst>
          </p:cNvPr>
          <p:cNvGrpSpPr/>
          <p:nvPr/>
        </p:nvGrpSpPr>
        <p:grpSpPr>
          <a:xfrm>
            <a:off x="8181342" y="2377754"/>
            <a:ext cx="3180174" cy="3180174"/>
            <a:chOff x="684358" y="2902022"/>
            <a:chExt cx="3364308" cy="3364307"/>
          </a:xfrm>
          <a:solidFill>
            <a:schemeClr val="bg1">
              <a:lumMod val="95000"/>
            </a:schemeClr>
          </a:solidFill>
        </p:grpSpPr>
        <p:sp>
          <p:nvSpPr>
            <p:cNvPr id="15" name="Freeform 6">
              <a:extLst>
                <a:ext uri="{FF2B5EF4-FFF2-40B4-BE49-F238E27FC236}">
                  <a16:creationId xmlns:a16="http://schemas.microsoft.com/office/drawing/2014/main" id="{2B45C93D-BC48-4576-9103-E9A3F3349710}"/>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7">
              <a:extLst>
                <a:ext uri="{FF2B5EF4-FFF2-40B4-BE49-F238E27FC236}">
                  <a16:creationId xmlns:a16="http://schemas.microsoft.com/office/drawing/2014/main" id="{B7A8A7C1-6A41-4DE2-871B-6191E66446C5}"/>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8">
              <a:extLst>
                <a:ext uri="{FF2B5EF4-FFF2-40B4-BE49-F238E27FC236}">
                  <a16:creationId xmlns:a16="http://schemas.microsoft.com/office/drawing/2014/main" id="{92980580-C111-45F7-93A3-1A8769473832}"/>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9">
              <a:extLst>
                <a:ext uri="{FF2B5EF4-FFF2-40B4-BE49-F238E27FC236}">
                  <a16:creationId xmlns:a16="http://schemas.microsoft.com/office/drawing/2014/main" id="{02B75F79-0947-48E5-89B3-6E2860D7DA22}"/>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0">
              <a:extLst>
                <a:ext uri="{FF2B5EF4-FFF2-40B4-BE49-F238E27FC236}">
                  <a16:creationId xmlns:a16="http://schemas.microsoft.com/office/drawing/2014/main" id="{AA7E9BD7-E99F-445C-A81C-BE8AFBAB7BB1}"/>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1">
              <a:extLst>
                <a:ext uri="{FF2B5EF4-FFF2-40B4-BE49-F238E27FC236}">
                  <a16:creationId xmlns:a16="http://schemas.microsoft.com/office/drawing/2014/main" id="{57C11F40-D44E-4B44-91A5-7325D9C43E4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2">
              <a:extLst>
                <a:ext uri="{FF2B5EF4-FFF2-40B4-BE49-F238E27FC236}">
                  <a16:creationId xmlns:a16="http://schemas.microsoft.com/office/drawing/2014/main" id="{2323B350-0652-468C-9485-8CB8332B6B60}"/>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3">
              <a:extLst>
                <a:ext uri="{FF2B5EF4-FFF2-40B4-BE49-F238E27FC236}">
                  <a16:creationId xmlns:a16="http://schemas.microsoft.com/office/drawing/2014/main" id="{617D98A6-B72F-448D-BC53-881E16E39F09}"/>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4">
              <a:extLst>
                <a:ext uri="{FF2B5EF4-FFF2-40B4-BE49-F238E27FC236}">
                  <a16:creationId xmlns:a16="http://schemas.microsoft.com/office/drawing/2014/main" id="{29CF5059-4815-4EAC-91DA-519EFB2B9718}"/>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5">
              <a:extLst>
                <a:ext uri="{FF2B5EF4-FFF2-40B4-BE49-F238E27FC236}">
                  <a16:creationId xmlns:a16="http://schemas.microsoft.com/office/drawing/2014/main" id="{840B1CCD-FB1D-4A0C-9FA9-CE273178B38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6">
              <a:extLst>
                <a:ext uri="{FF2B5EF4-FFF2-40B4-BE49-F238E27FC236}">
                  <a16:creationId xmlns:a16="http://schemas.microsoft.com/office/drawing/2014/main" id="{B853D3BE-83C2-4728-A558-4EC9944F6924}"/>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7">
              <a:extLst>
                <a:ext uri="{FF2B5EF4-FFF2-40B4-BE49-F238E27FC236}">
                  <a16:creationId xmlns:a16="http://schemas.microsoft.com/office/drawing/2014/main" id="{EC7C3301-4AAF-43C2-B917-C7896DE50B91}"/>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18">
              <a:extLst>
                <a:ext uri="{FF2B5EF4-FFF2-40B4-BE49-F238E27FC236}">
                  <a16:creationId xmlns:a16="http://schemas.microsoft.com/office/drawing/2014/main" id="{92FBEE0D-9930-4C86-8383-93D4C91FCE71}"/>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9">
              <a:extLst>
                <a:ext uri="{FF2B5EF4-FFF2-40B4-BE49-F238E27FC236}">
                  <a16:creationId xmlns:a16="http://schemas.microsoft.com/office/drawing/2014/main" id="{2B30B6E4-6C97-4B21-B4E3-614F11FAF0A5}"/>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9" name="Freeform 20">
              <a:extLst>
                <a:ext uri="{FF2B5EF4-FFF2-40B4-BE49-F238E27FC236}">
                  <a16:creationId xmlns:a16="http://schemas.microsoft.com/office/drawing/2014/main" id="{F8DCBE8F-40E6-4086-9731-74B87DDF657F}"/>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1">
              <a:extLst>
                <a:ext uri="{FF2B5EF4-FFF2-40B4-BE49-F238E27FC236}">
                  <a16:creationId xmlns:a16="http://schemas.microsoft.com/office/drawing/2014/main" id="{FB07BEED-5570-4F14-99D6-1507ACADDC21}"/>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2">
              <a:extLst>
                <a:ext uri="{FF2B5EF4-FFF2-40B4-BE49-F238E27FC236}">
                  <a16:creationId xmlns:a16="http://schemas.microsoft.com/office/drawing/2014/main" id="{821A5AC2-10E2-49FD-9928-21B9B29EBFBF}"/>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3">
              <a:extLst>
                <a:ext uri="{FF2B5EF4-FFF2-40B4-BE49-F238E27FC236}">
                  <a16:creationId xmlns:a16="http://schemas.microsoft.com/office/drawing/2014/main" id="{0F50BB03-B7C3-408F-B6E7-088D17D9633B}"/>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4">
              <a:extLst>
                <a:ext uri="{FF2B5EF4-FFF2-40B4-BE49-F238E27FC236}">
                  <a16:creationId xmlns:a16="http://schemas.microsoft.com/office/drawing/2014/main" id="{D45365E2-B155-4B9B-9F99-1DB91303027A}"/>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5">
              <a:extLst>
                <a:ext uri="{FF2B5EF4-FFF2-40B4-BE49-F238E27FC236}">
                  <a16:creationId xmlns:a16="http://schemas.microsoft.com/office/drawing/2014/main" id="{5F2A26D4-2713-4512-954D-9E9605D2EB5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6">
              <a:extLst>
                <a:ext uri="{FF2B5EF4-FFF2-40B4-BE49-F238E27FC236}">
                  <a16:creationId xmlns:a16="http://schemas.microsoft.com/office/drawing/2014/main" id="{EE774E32-E8A4-4382-982F-CA396AB7BEF3}"/>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7">
              <a:extLst>
                <a:ext uri="{FF2B5EF4-FFF2-40B4-BE49-F238E27FC236}">
                  <a16:creationId xmlns:a16="http://schemas.microsoft.com/office/drawing/2014/main" id="{91FC6290-932C-45B0-832D-CABE16DE8E82}"/>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8">
              <a:extLst>
                <a:ext uri="{FF2B5EF4-FFF2-40B4-BE49-F238E27FC236}">
                  <a16:creationId xmlns:a16="http://schemas.microsoft.com/office/drawing/2014/main" id="{7A22098D-8F28-4C2E-B476-8C73627D8E63}"/>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9">
              <a:extLst>
                <a:ext uri="{FF2B5EF4-FFF2-40B4-BE49-F238E27FC236}">
                  <a16:creationId xmlns:a16="http://schemas.microsoft.com/office/drawing/2014/main" id="{5FF59313-8BAE-4CB7-A221-A4AD91E2CF9F}"/>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30">
              <a:extLst>
                <a:ext uri="{FF2B5EF4-FFF2-40B4-BE49-F238E27FC236}">
                  <a16:creationId xmlns:a16="http://schemas.microsoft.com/office/drawing/2014/main" id="{89C7A066-41F8-4148-A4C7-AFAFBD6E4BA4}"/>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6" name="Rectangle 5">
            <a:extLst>
              <a:ext uri="{FF2B5EF4-FFF2-40B4-BE49-F238E27FC236}">
                <a16:creationId xmlns:a16="http://schemas.microsoft.com/office/drawing/2014/main" id="{F28EFA60-CAF4-4951-91F8-34C9C0326E8F}"/>
              </a:ext>
            </a:extLst>
          </p:cNvPr>
          <p:cNvSpPr/>
          <p:nvPr/>
        </p:nvSpPr>
        <p:spPr>
          <a:xfrm flipH="1">
            <a:off x="-4" y="4755129"/>
            <a:ext cx="12191999" cy="210287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Oval 8">
            <a:extLst>
              <a:ext uri="{FF2B5EF4-FFF2-40B4-BE49-F238E27FC236}">
                <a16:creationId xmlns:a16="http://schemas.microsoft.com/office/drawing/2014/main" id="{F074D46F-6D79-4DAF-AFF8-8D998DEA95D8}"/>
              </a:ext>
            </a:extLst>
          </p:cNvPr>
          <p:cNvSpPr/>
          <p:nvPr/>
        </p:nvSpPr>
        <p:spPr>
          <a:xfrm>
            <a:off x="830484" y="647184"/>
            <a:ext cx="2068642" cy="2102870"/>
          </a:xfrm>
          <a:prstGeom prst="ellipse">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原创设计师QQ598969553      _12">
            <a:extLst>
              <a:ext uri="{FF2B5EF4-FFF2-40B4-BE49-F238E27FC236}">
                <a16:creationId xmlns:a16="http://schemas.microsoft.com/office/drawing/2014/main" id="{663D2DAE-A05C-4BD3-8F68-93622EA0BE17}"/>
              </a:ext>
            </a:extLst>
          </p:cNvPr>
          <p:cNvSpPr>
            <a:spLocks noChangeArrowheads="1"/>
          </p:cNvSpPr>
          <p:nvPr/>
        </p:nvSpPr>
        <p:spPr bwMode="auto">
          <a:xfrm>
            <a:off x="1352710" y="1297885"/>
            <a:ext cx="948657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16600" dirty="0">
                <a:solidFill>
                  <a:srgbClr val="C75346"/>
                </a:solidFill>
                <a:latin typeface="Amazone" panose="03020702060507090A04" pitchFamily="66" charset="0"/>
                <a:ea typeface="微软雅黑" panose="020B0503020204020204" pitchFamily="34" charset="-122"/>
                <a:cs typeface="宋体" panose="02010600030101010101" pitchFamily="2" charset="-122"/>
              </a:rPr>
              <a:t>Thank you!</a:t>
            </a:r>
          </a:p>
        </p:txBody>
      </p:sp>
      <p:sp>
        <p:nvSpPr>
          <p:cNvPr id="43" name="原创设计师QQ598969553      _5">
            <a:extLst>
              <a:ext uri="{FF2B5EF4-FFF2-40B4-BE49-F238E27FC236}">
                <a16:creationId xmlns:a16="http://schemas.microsoft.com/office/drawing/2014/main" id="{05AED452-B141-4C26-B85D-74741C33B817}"/>
              </a:ext>
            </a:extLst>
          </p:cNvPr>
          <p:cNvSpPr>
            <a:spLocks noChangeArrowheads="1"/>
          </p:cNvSpPr>
          <p:nvPr/>
        </p:nvSpPr>
        <p:spPr bwMode="auto">
          <a:xfrm>
            <a:off x="4462278" y="5591120"/>
            <a:ext cx="32674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GV: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Nguyễn</a:t>
            </a: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Thị</a:t>
            </a: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Hạnh</a:t>
            </a:r>
            <a:endPar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endParaRPr>
          </a:p>
        </p:txBody>
      </p:sp>
    </p:spTree>
    <p:extLst>
      <p:ext uri="{BB962C8B-B14F-4D97-AF65-F5344CB8AC3E}">
        <p14:creationId xmlns:p14="http://schemas.microsoft.com/office/powerpoint/2010/main" val="36595726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randombar(horizontal)">
                                      <p:cBhvr>
                                        <p:cTn id="2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03ED66-A8ED-4DA4-A825-8700061A5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78330" y="1444330"/>
            <a:ext cx="5413670" cy="5413670"/>
          </a:xfrm>
          <a:prstGeom prst="rect">
            <a:avLst/>
          </a:prstGeom>
        </p:spPr>
      </p:pic>
      <p:pic>
        <p:nvPicPr>
          <p:cNvPr id="1026" name="Picture 2" descr="FACT] Äá» vui: 12 giá» trÆ°a lÃ  12am hay... - Cháº¯c gÃ¬ báº¡n ÄÃ£ biáº¿t :3 ...">
            <a:extLst>
              <a:ext uri="{FF2B5EF4-FFF2-40B4-BE49-F238E27FC236}">
                <a16:creationId xmlns:a16="http://schemas.microsoft.com/office/drawing/2014/main" id="{8F226CF4-D33A-47DB-9253-7F8FC6EDA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3486" y="0"/>
            <a:ext cx="1724891" cy="1724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147407057c3e2541113905c55f403a2.png">
            <a:extLst>
              <a:ext uri="{FF2B5EF4-FFF2-40B4-BE49-F238E27FC236}">
                <a16:creationId xmlns:a16="http://schemas.microsoft.com/office/drawing/2014/main" id="{FD5B9BBF-1C89-4475-9C57-1E6FC5DA90B4}"/>
              </a:ext>
            </a:extLst>
          </p:cNvPr>
          <p:cNvPicPr>
            <a:picLocks noChangeAspect="1"/>
          </p:cNvPicPr>
          <p:nvPr/>
        </p:nvPicPr>
        <p:blipFill>
          <a:blip r:embed="rId4"/>
          <a:srcRect l="20000" r="26667"/>
          <a:stretch>
            <a:fillRect/>
          </a:stretch>
        </p:blipFill>
        <p:spPr>
          <a:xfrm>
            <a:off x="571501" y="2348345"/>
            <a:ext cx="3164021" cy="4727776"/>
          </a:xfrm>
          <a:prstGeom prst="rect">
            <a:avLst/>
          </a:prstGeom>
        </p:spPr>
      </p:pic>
      <p:sp>
        <p:nvSpPr>
          <p:cNvPr id="6" name="TextBox 5">
            <a:extLst>
              <a:ext uri="{FF2B5EF4-FFF2-40B4-BE49-F238E27FC236}">
                <a16:creationId xmlns:a16="http://schemas.microsoft.com/office/drawing/2014/main" id="{A9B427C6-5983-4C86-9F1E-8CF96A5B5451}"/>
              </a:ext>
            </a:extLst>
          </p:cNvPr>
          <p:cNvSpPr txBox="1"/>
          <p:nvPr/>
        </p:nvSpPr>
        <p:spPr>
          <a:xfrm>
            <a:off x="353293" y="962560"/>
            <a:ext cx="3616036" cy="1323439"/>
          </a:xfrm>
          <a:prstGeom prst="rect">
            <a:avLst/>
          </a:prstGeom>
          <a:noFill/>
        </p:spPr>
        <p:txBody>
          <a:bodyPr wrap="square" rtlCol="0">
            <a:spAutoFit/>
          </a:bodyPr>
          <a:lstStyle/>
          <a:p>
            <a:pPr algn="ctr"/>
            <a:r>
              <a:rPr lang="en-SG" sz="4000" dirty="0" err="1">
                <a:solidFill>
                  <a:srgbClr val="FF0000"/>
                </a:solidFill>
                <a:latin typeface="Amazone" panose="03020702060507090A04" pitchFamily="66" charset="0"/>
              </a:rPr>
              <a:t>Đã</a:t>
            </a:r>
            <a:r>
              <a:rPr lang="en-SG" sz="4000" dirty="0">
                <a:solidFill>
                  <a:srgbClr val="FF0000"/>
                </a:solidFill>
                <a:latin typeface="Amazone" panose="03020702060507090A04" pitchFamily="66" charset="0"/>
              </a:rPr>
              <a:t> 12 </a:t>
            </a:r>
            <a:r>
              <a:rPr lang="en-SG" sz="4000" dirty="0" err="1">
                <a:solidFill>
                  <a:srgbClr val="FF0000"/>
                </a:solidFill>
                <a:latin typeface="Amazone" panose="03020702060507090A04" pitchFamily="66" charset="0"/>
              </a:rPr>
              <a:t>giờ</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rồi</a:t>
            </a:r>
            <a:r>
              <a:rPr lang="en-SG" sz="4000" dirty="0">
                <a:solidFill>
                  <a:srgbClr val="FF0000"/>
                </a:solidFill>
                <a:latin typeface="Amazone" panose="03020702060507090A04" pitchFamily="66" charset="0"/>
              </a:rPr>
              <a:t> </a:t>
            </a:r>
            <a:r>
              <a:rPr lang="en-SG" sz="4000" dirty="0" err="1">
                <a:solidFill>
                  <a:srgbClr val="FF0000"/>
                </a:solidFill>
                <a:latin typeface="Amazone" panose="03020702060507090A04" pitchFamily="66" charset="0"/>
              </a:rPr>
              <a:t>các</a:t>
            </a:r>
            <a:r>
              <a:rPr lang="en-SG" sz="4000" dirty="0">
                <a:solidFill>
                  <a:srgbClr val="FF0000"/>
                </a:solidFill>
                <a:latin typeface="Amazone" panose="03020702060507090A04" pitchFamily="66" charset="0"/>
              </a:rPr>
              <a:t> con ạ!</a:t>
            </a:r>
          </a:p>
        </p:txBody>
      </p:sp>
    </p:spTree>
    <p:extLst>
      <p:ext uri="{BB962C8B-B14F-4D97-AF65-F5344CB8AC3E}">
        <p14:creationId xmlns:p14="http://schemas.microsoft.com/office/powerpoint/2010/main" val="38433231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0"/>
            <a:ext cx="10058400" cy="5029200"/>
          </a:xfrm>
          <a:prstGeom prst="rect">
            <a:avLst/>
          </a:prstGeom>
        </p:spPr>
      </p:pic>
      <p:sp>
        <p:nvSpPr>
          <p:cNvPr id="16" name="原创设计师QQ598969553      _5">
            <a:extLst>
              <a:ext uri="{FF2B5EF4-FFF2-40B4-BE49-F238E27FC236}">
                <a16:creationId xmlns:a16="http://schemas.microsoft.com/office/drawing/2014/main" id="{FC9EE40A-24CA-421F-BBE1-1EE8C12E248B}"/>
              </a:ext>
            </a:extLst>
          </p:cNvPr>
          <p:cNvSpPr>
            <a:spLocks noChangeArrowheads="1"/>
          </p:cNvSpPr>
          <p:nvPr/>
        </p:nvSpPr>
        <p:spPr bwMode="auto">
          <a:xfrm>
            <a:off x="8924567" y="6427113"/>
            <a:ext cx="32674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defRPr/>
            </a:pP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GV: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Nguyễn</a:t>
            </a: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Thị</a:t>
            </a:r>
            <a:r>
              <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 </a:t>
            </a:r>
            <a:r>
              <a:rPr lang="en-US" altLang="zh-CN" sz="2800" dirty="0" err="1">
                <a:solidFill>
                  <a:srgbClr val="C75346"/>
                </a:solidFill>
                <a:latin typeface="Times New Roman" panose="02020603050405020304" pitchFamily="18" charset="0"/>
                <a:ea typeface="华文新魏" panose="02010800040101010101" pitchFamily="2" charset="-122"/>
                <a:cs typeface="Times New Roman" panose="02020603050405020304" pitchFamily="18" charset="0"/>
              </a:rPr>
              <a:t>Hạnh</a:t>
            </a:r>
            <a:endParaRPr lang="en-US" altLang="zh-CN" sz="2800" dirty="0">
              <a:solidFill>
                <a:srgbClr val="C75346"/>
              </a:solidFill>
              <a:latin typeface="Times New Roman" panose="02020603050405020304" pitchFamily="18" charset="0"/>
              <a:ea typeface="华文新魏" panose="02010800040101010101" pitchFamily="2" charset="-122"/>
              <a:cs typeface="Times New Roman" panose="02020603050405020304" pitchFamily="18" charset="0"/>
            </a:endParaRPr>
          </a:p>
        </p:txBody>
      </p:sp>
      <p:sp>
        <p:nvSpPr>
          <p:cNvPr id="17" name="TextBox 23">
            <a:extLst>
              <a:ext uri="{FF2B5EF4-FFF2-40B4-BE49-F238E27FC236}">
                <a16:creationId xmlns:a16="http://schemas.microsoft.com/office/drawing/2014/main" id="{E075A05A-9E81-4591-9FB2-4137C54E3E5E}"/>
              </a:ext>
            </a:extLst>
          </p:cNvPr>
          <p:cNvSpPr txBox="1"/>
          <p:nvPr/>
        </p:nvSpPr>
        <p:spPr>
          <a:xfrm>
            <a:off x="914400" y="2514600"/>
            <a:ext cx="10173336" cy="3539430"/>
          </a:xfrm>
          <a:prstGeom prst="rect">
            <a:avLst/>
          </a:prstGeom>
          <a:noFill/>
          <a:ln>
            <a:noFill/>
          </a:ln>
        </p:spPr>
        <p:txBody>
          <a:bodyPr vert="horz" wrap="squar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pPr algn="ctr"/>
            <a:r>
              <a:rPr lang="en-US" altLang="zh-CN" sz="11500" b="1" dirty="0">
                <a:solidFill>
                  <a:srgbClr val="F7B759"/>
                </a:solidFill>
                <a:latin typeface="Amazone" panose="03020702060507090A04" pitchFamily="66" charset="0"/>
                <a:ea typeface="微软雅黑" panose="020B0503020204020204" pitchFamily="34" charset="-122"/>
                <a:cs typeface="STHeiti Light" charset="-122"/>
              </a:rPr>
              <a:t>Nghĩa </a:t>
            </a:r>
            <a:r>
              <a:rPr lang="en-US" altLang="zh-CN" sz="11500" b="1" dirty="0">
                <a:solidFill>
                  <a:srgbClr val="00B0F0"/>
                </a:solidFill>
                <a:latin typeface="Amazone" panose="03020702060507090A04" pitchFamily="66" charset="0"/>
                <a:ea typeface="微软雅黑" panose="020B0503020204020204" pitchFamily="34" charset="-122"/>
                <a:cs typeface="STHeiti Light" charset="-122"/>
              </a:rPr>
              <a:t>t</a:t>
            </a:r>
            <a:r>
              <a:rPr lang="vi-VN" altLang="zh-CN" sz="11500" b="1" dirty="0">
                <a:solidFill>
                  <a:srgbClr val="00B0F0"/>
                </a:solidFill>
                <a:latin typeface="Amazone" panose="03020702060507090A04" pitchFamily="66" charset="0"/>
                <a:ea typeface="微软雅黑" panose="020B0503020204020204" pitchFamily="34" charset="-122"/>
                <a:cs typeface="STHeiti Light" charset="-122"/>
              </a:rPr>
              <a:t>ư</a:t>
            </a:r>
            <a:r>
              <a:rPr lang="en-SG" altLang="zh-CN" sz="11500" b="1" dirty="0" err="1">
                <a:solidFill>
                  <a:srgbClr val="00B0F0"/>
                </a:solidFill>
                <a:latin typeface="Amazone" panose="03020702060507090A04" pitchFamily="66" charset="0"/>
                <a:ea typeface="微软雅黑" panose="020B0503020204020204" pitchFamily="34" charset="-122"/>
                <a:cs typeface="STHeiti Light" charset="-122"/>
              </a:rPr>
              <a:t>ờng</a:t>
            </a:r>
            <a:r>
              <a:rPr lang="en-SG" altLang="zh-CN" sz="11500" b="1" dirty="0">
                <a:solidFill>
                  <a:srgbClr val="00B0F0"/>
                </a:solidFill>
                <a:latin typeface="Amazone" panose="03020702060507090A04" pitchFamily="66" charset="0"/>
                <a:ea typeface="微软雅黑" panose="020B0503020204020204" pitchFamily="34" charset="-122"/>
                <a:cs typeface="STHeiti Light" charset="-122"/>
              </a:rPr>
              <a:t> </a:t>
            </a:r>
            <a:r>
              <a:rPr lang="en-US" altLang="zh-CN" sz="11500" b="1" dirty="0" err="1">
                <a:solidFill>
                  <a:schemeClr val="accent2">
                    <a:lumMod val="60000"/>
                    <a:lumOff val="40000"/>
                  </a:schemeClr>
                </a:solidFill>
                <a:latin typeface="Amazone" panose="03020702060507090A04" pitchFamily="66" charset="0"/>
                <a:ea typeface="微软雅黑" panose="020B0503020204020204" pitchFamily="34" charset="-122"/>
                <a:cs typeface="STHeiti Light" charset="-122"/>
              </a:rPr>
              <a:t>minh</a:t>
            </a:r>
            <a:r>
              <a:rPr lang="en-US" altLang="zh-CN" sz="11500" b="1" dirty="0">
                <a:solidFill>
                  <a:schemeClr val="accent2">
                    <a:lumMod val="60000"/>
                    <a:lumOff val="40000"/>
                  </a:schemeClr>
                </a:solidFill>
                <a:latin typeface="Amazone" panose="03020702060507090A04" pitchFamily="66" charset="0"/>
                <a:ea typeface="微软雅黑" panose="020B0503020204020204" pitchFamily="34" charset="-122"/>
                <a:cs typeface="STHeiti Light" charset="-122"/>
              </a:rPr>
              <a:t> </a:t>
            </a:r>
            <a:r>
              <a:rPr lang="en-US" altLang="zh-CN" sz="11500" b="1" dirty="0" err="1">
                <a:solidFill>
                  <a:srgbClr val="71BEA0"/>
                </a:solidFill>
                <a:latin typeface="Amazone" panose="03020702060507090A04" pitchFamily="66" charset="0"/>
                <a:ea typeface="微软雅黑" panose="020B0503020204020204" pitchFamily="34" charset="-122"/>
                <a:cs typeface="STHeiti Light" charset="-122"/>
              </a:rPr>
              <a:t>và</a:t>
            </a:r>
            <a:r>
              <a:rPr lang="en-US" altLang="zh-CN" sz="11500" b="1" dirty="0">
                <a:solidFill>
                  <a:srgbClr val="71BEA0"/>
                </a:solidFill>
                <a:latin typeface="Amazone" panose="03020702060507090A04" pitchFamily="66" charset="0"/>
                <a:ea typeface="微软雅黑" panose="020B0503020204020204" pitchFamily="34" charset="-122"/>
                <a:cs typeface="STHeiti Light" charset="-122"/>
              </a:rPr>
              <a:t> </a:t>
            </a:r>
            <a:r>
              <a:rPr lang="en-US" altLang="zh-CN" sz="11500" b="1" dirty="0" err="1">
                <a:solidFill>
                  <a:srgbClr val="FF99FF"/>
                </a:solidFill>
                <a:latin typeface="Amazone" panose="03020702060507090A04" pitchFamily="66" charset="0"/>
                <a:ea typeface="微软雅黑" panose="020B0503020204020204" pitchFamily="34" charset="-122"/>
                <a:cs typeface="STHeiti Light" charset="-122"/>
              </a:rPr>
              <a:t>hàm</a:t>
            </a:r>
            <a:r>
              <a:rPr lang="en-US" altLang="zh-CN" sz="11500" b="1" dirty="0">
                <a:solidFill>
                  <a:srgbClr val="FF99FF"/>
                </a:solidFill>
                <a:latin typeface="Amazone" panose="03020702060507090A04" pitchFamily="66" charset="0"/>
                <a:ea typeface="微软雅黑" panose="020B0503020204020204" pitchFamily="34" charset="-122"/>
                <a:cs typeface="STHeiti Light" charset="-122"/>
              </a:rPr>
              <a:t> </a:t>
            </a:r>
            <a:r>
              <a:rPr lang="en-US" altLang="zh-CN" sz="11500" b="1" dirty="0">
                <a:solidFill>
                  <a:srgbClr val="7030A0"/>
                </a:solidFill>
                <a:latin typeface="Amazone" panose="03020702060507090A04" pitchFamily="66" charset="0"/>
                <a:ea typeface="微软雅黑" panose="020B0503020204020204" pitchFamily="34" charset="-122"/>
                <a:cs typeface="STHeiti Light" charset="-122"/>
              </a:rPr>
              <a:t>ý</a:t>
            </a:r>
            <a:endParaRPr lang="zh-CN" altLang="en-US" sz="11500" b="1" dirty="0">
              <a:solidFill>
                <a:srgbClr val="7030A0"/>
              </a:solidFill>
              <a:latin typeface="Amazone" panose="03020702060507090A04" pitchFamily="66" charset="0"/>
              <a:ea typeface="微软雅黑" panose="020B0503020204020204" pitchFamily="34" charset="-122"/>
              <a:cs typeface="STHeiti Light"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iterate type="wd">
                                    <p:tmPct val="10000"/>
                                  </p:iterate>
                                  <p:childTnLst>
                                    <p:set>
                                      <p:cBhvr>
                                        <p:cTn id="16" dur="1" fill="hold">
                                          <p:stCondLst>
                                            <p:cond delay="0"/>
                                          </p:stCondLst>
                                        </p:cTn>
                                        <p:tgtEl>
                                          <p:spTgt spid="17"/>
                                        </p:tgtEl>
                                        <p:attrNameLst>
                                          <p:attrName>style.visibility</p:attrName>
                                        </p:attrNameLst>
                                      </p:cBhvr>
                                      <p:to>
                                        <p:strVal val="visible"/>
                                      </p:to>
                                    </p:set>
                                    <p:animEffect transition="in" filter="wipe(down)">
                                      <p:cBhvr>
                                        <p:cTn id="17" dur="580">
                                          <p:stCondLst>
                                            <p:cond delay="0"/>
                                          </p:stCondLst>
                                        </p:cTn>
                                        <p:tgtEl>
                                          <p:spTgt spid="17"/>
                                        </p:tgtEl>
                                      </p:cBhvr>
                                    </p:animEffect>
                                    <p:anim calcmode="lin" valueType="num">
                                      <p:cBhvr>
                                        <p:cTn id="1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3" dur="26">
                                          <p:stCondLst>
                                            <p:cond delay="650"/>
                                          </p:stCondLst>
                                        </p:cTn>
                                        <p:tgtEl>
                                          <p:spTgt spid="17"/>
                                        </p:tgtEl>
                                      </p:cBhvr>
                                      <p:to x="100000" y="60000"/>
                                    </p:animScale>
                                    <p:animScale>
                                      <p:cBhvr>
                                        <p:cTn id="24" dur="166" decel="50000">
                                          <p:stCondLst>
                                            <p:cond delay="676"/>
                                          </p:stCondLst>
                                        </p:cTn>
                                        <p:tgtEl>
                                          <p:spTgt spid="17"/>
                                        </p:tgtEl>
                                      </p:cBhvr>
                                      <p:to x="100000" y="100000"/>
                                    </p:animScale>
                                    <p:animScale>
                                      <p:cBhvr>
                                        <p:cTn id="25" dur="26">
                                          <p:stCondLst>
                                            <p:cond delay="1312"/>
                                          </p:stCondLst>
                                        </p:cTn>
                                        <p:tgtEl>
                                          <p:spTgt spid="17"/>
                                        </p:tgtEl>
                                      </p:cBhvr>
                                      <p:to x="100000" y="80000"/>
                                    </p:animScale>
                                    <p:animScale>
                                      <p:cBhvr>
                                        <p:cTn id="26" dur="166" decel="50000">
                                          <p:stCondLst>
                                            <p:cond delay="1338"/>
                                          </p:stCondLst>
                                        </p:cTn>
                                        <p:tgtEl>
                                          <p:spTgt spid="17"/>
                                        </p:tgtEl>
                                      </p:cBhvr>
                                      <p:to x="100000" y="100000"/>
                                    </p:animScale>
                                    <p:animScale>
                                      <p:cBhvr>
                                        <p:cTn id="27" dur="26">
                                          <p:stCondLst>
                                            <p:cond delay="1642"/>
                                          </p:stCondLst>
                                        </p:cTn>
                                        <p:tgtEl>
                                          <p:spTgt spid="17"/>
                                        </p:tgtEl>
                                      </p:cBhvr>
                                      <p:to x="100000" y="90000"/>
                                    </p:animScale>
                                    <p:animScale>
                                      <p:cBhvr>
                                        <p:cTn id="28" dur="166" decel="50000">
                                          <p:stCondLst>
                                            <p:cond delay="1668"/>
                                          </p:stCondLst>
                                        </p:cTn>
                                        <p:tgtEl>
                                          <p:spTgt spid="17"/>
                                        </p:tgtEl>
                                      </p:cBhvr>
                                      <p:to x="100000" y="100000"/>
                                    </p:animScale>
                                    <p:animScale>
                                      <p:cBhvr>
                                        <p:cTn id="29" dur="26">
                                          <p:stCondLst>
                                            <p:cond delay="1808"/>
                                          </p:stCondLst>
                                        </p:cTn>
                                        <p:tgtEl>
                                          <p:spTgt spid="17"/>
                                        </p:tgtEl>
                                      </p:cBhvr>
                                      <p:to x="100000" y="95000"/>
                                    </p:animScale>
                                    <p:animScale>
                                      <p:cBhvr>
                                        <p:cTn id="30" dur="166" decel="50000">
                                          <p:stCondLst>
                                            <p:cond delay="1834"/>
                                          </p:stCondLst>
                                        </p:cTn>
                                        <p:tgtEl>
                                          <p:spTgt spid="17"/>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49B27E7E-3693-4A17-A2F7-11B57F55D173}"/>
              </a:ext>
            </a:extLst>
          </p:cNvPr>
          <p:cNvGrpSpPr/>
          <p:nvPr/>
        </p:nvGrpSpPr>
        <p:grpSpPr>
          <a:xfrm>
            <a:off x="6790112" y="1593306"/>
            <a:ext cx="3180174" cy="3180174"/>
            <a:chOff x="684358" y="2902022"/>
            <a:chExt cx="3364308" cy="3364307"/>
          </a:xfrm>
          <a:solidFill>
            <a:schemeClr val="bg1">
              <a:lumMod val="95000"/>
            </a:schemeClr>
          </a:solidFill>
        </p:grpSpPr>
        <p:sp>
          <p:nvSpPr>
            <p:cNvPr id="19" name="Freeform 6">
              <a:extLst>
                <a:ext uri="{FF2B5EF4-FFF2-40B4-BE49-F238E27FC236}">
                  <a16:creationId xmlns:a16="http://schemas.microsoft.com/office/drawing/2014/main" id="{7B6F400E-4971-4AD0-A965-2C2AB98693E1}"/>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7">
              <a:extLst>
                <a:ext uri="{FF2B5EF4-FFF2-40B4-BE49-F238E27FC236}">
                  <a16:creationId xmlns:a16="http://schemas.microsoft.com/office/drawing/2014/main" id="{2CAF8797-69C9-4FCD-95C5-9266EB24C4C8}"/>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8">
              <a:extLst>
                <a:ext uri="{FF2B5EF4-FFF2-40B4-BE49-F238E27FC236}">
                  <a16:creationId xmlns:a16="http://schemas.microsoft.com/office/drawing/2014/main" id="{6CFA7F60-96C8-4B96-BCDA-8D81CFEC5F1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9">
              <a:extLst>
                <a:ext uri="{FF2B5EF4-FFF2-40B4-BE49-F238E27FC236}">
                  <a16:creationId xmlns:a16="http://schemas.microsoft.com/office/drawing/2014/main" id="{F8FB8AF3-EF8F-4DC8-96C6-43122E9EC23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0">
              <a:extLst>
                <a:ext uri="{FF2B5EF4-FFF2-40B4-BE49-F238E27FC236}">
                  <a16:creationId xmlns:a16="http://schemas.microsoft.com/office/drawing/2014/main" id="{F8680206-27E4-4BAB-9610-B64613105786}"/>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1">
              <a:extLst>
                <a:ext uri="{FF2B5EF4-FFF2-40B4-BE49-F238E27FC236}">
                  <a16:creationId xmlns:a16="http://schemas.microsoft.com/office/drawing/2014/main" id="{B9D1CB2F-D8C7-45AB-9E7A-ADBF4CB573A1}"/>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12">
              <a:extLst>
                <a:ext uri="{FF2B5EF4-FFF2-40B4-BE49-F238E27FC236}">
                  <a16:creationId xmlns:a16="http://schemas.microsoft.com/office/drawing/2014/main" id="{686D3F71-92E6-42F6-9791-409DB9DD6DA2}"/>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13">
              <a:extLst>
                <a:ext uri="{FF2B5EF4-FFF2-40B4-BE49-F238E27FC236}">
                  <a16:creationId xmlns:a16="http://schemas.microsoft.com/office/drawing/2014/main" id="{757E8D77-1253-47B9-86F3-32E46744511E}"/>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14">
              <a:extLst>
                <a:ext uri="{FF2B5EF4-FFF2-40B4-BE49-F238E27FC236}">
                  <a16:creationId xmlns:a16="http://schemas.microsoft.com/office/drawing/2014/main" id="{EA2B51A7-5862-4FD5-838D-0D83FF98D5D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15">
              <a:extLst>
                <a:ext uri="{FF2B5EF4-FFF2-40B4-BE49-F238E27FC236}">
                  <a16:creationId xmlns:a16="http://schemas.microsoft.com/office/drawing/2014/main" id="{ECDE3D30-61AD-484C-AEA1-5380D38D462A}"/>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16">
              <a:extLst>
                <a:ext uri="{FF2B5EF4-FFF2-40B4-BE49-F238E27FC236}">
                  <a16:creationId xmlns:a16="http://schemas.microsoft.com/office/drawing/2014/main" id="{2EFDF482-54EC-4281-969E-F52FB449C3BC}"/>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17">
              <a:extLst>
                <a:ext uri="{FF2B5EF4-FFF2-40B4-BE49-F238E27FC236}">
                  <a16:creationId xmlns:a16="http://schemas.microsoft.com/office/drawing/2014/main" id="{5D73AAA0-7459-4130-9683-E56BD79C0EA2}"/>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18">
              <a:extLst>
                <a:ext uri="{FF2B5EF4-FFF2-40B4-BE49-F238E27FC236}">
                  <a16:creationId xmlns:a16="http://schemas.microsoft.com/office/drawing/2014/main" id="{B78F806D-C91A-4755-9964-A96E7B45BD70}"/>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19">
              <a:extLst>
                <a:ext uri="{FF2B5EF4-FFF2-40B4-BE49-F238E27FC236}">
                  <a16:creationId xmlns:a16="http://schemas.microsoft.com/office/drawing/2014/main" id="{DF8AF83F-CC86-4E0C-9471-DC0A4F110EC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20">
              <a:extLst>
                <a:ext uri="{FF2B5EF4-FFF2-40B4-BE49-F238E27FC236}">
                  <a16:creationId xmlns:a16="http://schemas.microsoft.com/office/drawing/2014/main" id="{94D7884F-920E-4154-8745-ED781217C98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8" name="Freeform 21">
              <a:extLst>
                <a:ext uri="{FF2B5EF4-FFF2-40B4-BE49-F238E27FC236}">
                  <a16:creationId xmlns:a16="http://schemas.microsoft.com/office/drawing/2014/main" id="{EC5130CC-923F-4B7A-BA9B-C0119D5020F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9" name="Freeform 22">
              <a:extLst>
                <a:ext uri="{FF2B5EF4-FFF2-40B4-BE49-F238E27FC236}">
                  <a16:creationId xmlns:a16="http://schemas.microsoft.com/office/drawing/2014/main" id="{64F2D5A1-6B91-4AA6-BF04-564D669CCD72}"/>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0" name="Freeform 23">
              <a:extLst>
                <a:ext uri="{FF2B5EF4-FFF2-40B4-BE49-F238E27FC236}">
                  <a16:creationId xmlns:a16="http://schemas.microsoft.com/office/drawing/2014/main" id="{EE74FE53-DB94-45C6-886B-299FF61088C8}"/>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1" name="Freeform 24">
              <a:extLst>
                <a:ext uri="{FF2B5EF4-FFF2-40B4-BE49-F238E27FC236}">
                  <a16:creationId xmlns:a16="http://schemas.microsoft.com/office/drawing/2014/main" id="{C665279C-5E95-41AB-B267-E990DA6C86AF}"/>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2" name="Freeform 25">
              <a:extLst>
                <a:ext uri="{FF2B5EF4-FFF2-40B4-BE49-F238E27FC236}">
                  <a16:creationId xmlns:a16="http://schemas.microsoft.com/office/drawing/2014/main" id="{44669EDB-E62E-4EDA-9906-271C40EC0256}"/>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3" name="Freeform 26">
              <a:extLst>
                <a:ext uri="{FF2B5EF4-FFF2-40B4-BE49-F238E27FC236}">
                  <a16:creationId xmlns:a16="http://schemas.microsoft.com/office/drawing/2014/main" id="{136BE987-40BF-432E-A617-D7C1E493CCEA}"/>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4" name="Freeform 27">
              <a:extLst>
                <a:ext uri="{FF2B5EF4-FFF2-40B4-BE49-F238E27FC236}">
                  <a16:creationId xmlns:a16="http://schemas.microsoft.com/office/drawing/2014/main" id="{1C7FA06F-57E1-4460-83F3-64F60D0B069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5" name="Freeform 28">
              <a:extLst>
                <a:ext uri="{FF2B5EF4-FFF2-40B4-BE49-F238E27FC236}">
                  <a16:creationId xmlns:a16="http://schemas.microsoft.com/office/drawing/2014/main" id="{820E67EA-80EE-49B2-8351-266CEC5B2368}"/>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6" name="Freeform 29">
              <a:extLst>
                <a:ext uri="{FF2B5EF4-FFF2-40B4-BE49-F238E27FC236}">
                  <a16:creationId xmlns:a16="http://schemas.microsoft.com/office/drawing/2014/main" id="{F484B0E1-768E-4844-8B0B-CA44614EEE91}"/>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47" name="Freeform 30">
              <a:extLst>
                <a:ext uri="{FF2B5EF4-FFF2-40B4-BE49-F238E27FC236}">
                  <a16:creationId xmlns:a16="http://schemas.microsoft.com/office/drawing/2014/main" id="{5CA572DA-3B9C-4445-9D02-23C3E9381F48}"/>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17" name="Rectangle 16">
            <a:extLst>
              <a:ext uri="{FF2B5EF4-FFF2-40B4-BE49-F238E27FC236}">
                <a16:creationId xmlns:a16="http://schemas.microsoft.com/office/drawing/2014/main" id="{C8653284-15AE-4A5A-8DDB-65826FFA2383}"/>
              </a:ext>
            </a:extLst>
          </p:cNvPr>
          <p:cNvSpPr/>
          <p:nvPr/>
        </p:nvSpPr>
        <p:spPr>
          <a:xfrm flipH="1">
            <a:off x="-4999" y="0"/>
            <a:ext cx="12196998" cy="2487306"/>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图片占位符 6">
            <a:extLst>
              <a:ext uri="{FF2B5EF4-FFF2-40B4-BE49-F238E27FC236}">
                <a16:creationId xmlns:a16="http://schemas.microsoft.com/office/drawing/2014/main" id="{8A0C1E7F-3FC9-4557-983C-AFFD395D14A7}"/>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l="38001" r="38001"/>
          <a:stretch>
            <a:fillRect/>
          </a:stretch>
        </p:blipFill>
        <p:spPr/>
      </p:pic>
      <p:grpSp>
        <p:nvGrpSpPr>
          <p:cNvPr id="48" name="组合 15">
            <a:extLst>
              <a:ext uri="{FF2B5EF4-FFF2-40B4-BE49-F238E27FC236}">
                <a16:creationId xmlns:a16="http://schemas.microsoft.com/office/drawing/2014/main" id="{13D0CA2D-9F29-4728-BF87-1846C44BEAF7}"/>
              </a:ext>
            </a:extLst>
          </p:cNvPr>
          <p:cNvGrpSpPr/>
          <p:nvPr/>
        </p:nvGrpSpPr>
        <p:grpSpPr>
          <a:xfrm>
            <a:off x="4792175" y="641507"/>
            <a:ext cx="2602650" cy="1166204"/>
            <a:chOff x="4494701" y="963042"/>
            <a:chExt cx="2880741" cy="1290811"/>
          </a:xfrm>
          <a:solidFill>
            <a:srgbClr val="35DB91"/>
          </a:solidFill>
        </p:grpSpPr>
        <p:grpSp>
          <p:nvGrpSpPr>
            <p:cNvPr id="50" name="组 19">
              <a:extLst>
                <a:ext uri="{FF2B5EF4-FFF2-40B4-BE49-F238E27FC236}">
                  <a16:creationId xmlns:a16="http://schemas.microsoft.com/office/drawing/2014/main" id="{C3867282-D25F-4B5B-94CB-6015CBF783DF}"/>
                </a:ext>
              </a:extLst>
            </p:cNvPr>
            <p:cNvGrpSpPr/>
            <p:nvPr/>
          </p:nvGrpSpPr>
          <p:grpSpPr>
            <a:xfrm>
              <a:off x="5970701" y="963042"/>
              <a:ext cx="1404741" cy="1290811"/>
              <a:chOff x="2798288" y="-216920"/>
              <a:chExt cx="1971191" cy="2170282"/>
            </a:xfrm>
            <a:grpFill/>
          </p:grpSpPr>
          <p:sp>
            <p:nvSpPr>
              <p:cNvPr id="52" name="矩形 18">
                <a:extLst>
                  <a:ext uri="{FF2B5EF4-FFF2-40B4-BE49-F238E27FC236}">
                    <a16:creationId xmlns:a16="http://schemas.microsoft.com/office/drawing/2014/main" id="{8ACB621A-10B6-4168-91D3-38DB72B81DE6}"/>
                  </a:ext>
                </a:extLst>
              </p:cNvPr>
              <p:cNvSpPr/>
              <p:nvPr/>
            </p:nvSpPr>
            <p:spPr>
              <a:xfrm>
                <a:off x="2798288" y="-216920"/>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3" name="矩形 19">
                <a:extLst>
                  <a:ext uri="{FF2B5EF4-FFF2-40B4-BE49-F238E27FC236}">
                    <a16:creationId xmlns:a16="http://schemas.microsoft.com/office/drawing/2014/main" id="{6B42190D-925B-47BC-BA8E-FAD5DA1F2247}"/>
                  </a:ext>
                </a:extLst>
              </p:cNvPr>
              <p:cNvSpPr/>
              <p:nvPr/>
            </p:nvSpPr>
            <p:spPr>
              <a:xfrm>
                <a:off x="2798288" y="-216920"/>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4" name="矩形 20">
                <a:extLst>
                  <a:ext uri="{FF2B5EF4-FFF2-40B4-BE49-F238E27FC236}">
                    <a16:creationId xmlns:a16="http://schemas.microsoft.com/office/drawing/2014/main" id="{2A7B6337-CD70-45F0-98FC-0D2DCEBEAE10}"/>
                  </a:ext>
                </a:extLst>
              </p:cNvPr>
              <p:cNvSpPr/>
              <p:nvPr/>
            </p:nvSpPr>
            <p:spPr>
              <a:xfrm rot="5400000">
                <a:off x="3641486" y="825369"/>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5" name="矩形 21">
                <a:extLst>
                  <a:ext uri="{FF2B5EF4-FFF2-40B4-BE49-F238E27FC236}">
                    <a16:creationId xmlns:a16="http://schemas.microsoft.com/office/drawing/2014/main" id="{839B9086-0C9A-46F8-B6F7-1E09B10BF813}"/>
                  </a:ext>
                </a:extLst>
              </p:cNvPr>
              <p:cNvSpPr/>
              <p:nvPr/>
            </p:nvSpPr>
            <p:spPr>
              <a:xfrm flipV="1">
                <a:off x="2798288" y="1513411"/>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sp>
            <p:nvSpPr>
              <p:cNvPr id="56" name="矩形 22">
                <a:extLst>
                  <a:ext uri="{FF2B5EF4-FFF2-40B4-BE49-F238E27FC236}">
                    <a16:creationId xmlns:a16="http://schemas.microsoft.com/office/drawing/2014/main" id="{CFE00CEA-15F3-40A3-BF8F-B60175DFC3FC}"/>
                  </a:ext>
                </a:extLst>
              </p:cNvPr>
              <p:cNvSpPr/>
              <p:nvPr/>
            </p:nvSpPr>
            <p:spPr>
              <a:xfrm flipV="1">
                <a:off x="2798288" y="1882955"/>
                <a:ext cx="1971191" cy="70406"/>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a:solidFill>
                    <a:srgbClr val="FF0000"/>
                  </a:solidFill>
                </a:endParaRPr>
              </a:p>
            </p:txBody>
          </p:sp>
        </p:grpSp>
        <p:sp>
          <p:nvSpPr>
            <p:cNvPr id="51" name="TextBox 23">
              <a:extLst>
                <a:ext uri="{FF2B5EF4-FFF2-40B4-BE49-F238E27FC236}">
                  <a16:creationId xmlns:a16="http://schemas.microsoft.com/office/drawing/2014/main" id="{6BE40EA6-4F76-4B5C-A09E-9F6E840C3B4A}"/>
                </a:ext>
              </a:extLst>
            </p:cNvPr>
            <p:cNvSpPr txBox="1"/>
            <p:nvPr/>
          </p:nvSpPr>
          <p:spPr>
            <a:xfrm>
              <a:off x="4494701" y="1276468"/>
              <a:ext cx="2029566" cy="545060"/>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3200" b="1" dirty="0">
                  <a:solidFill>
                    <a:srgbClr val="FF0000"/>
                  </a:solidFill>
                  <a:latin typeface="Humnst777 BT" panose="020B0603030504020204" pitchFamily="34" charset="0"/>
                  <a:ea typeface="微软雅黑" panose="020B0503020204020204" pitchFamily="34" charset="-122"/>
                  <a:cs typeface="STHeiti Light" charset="-122"/>
                </a:rPr>
                <a:t>CONTENTS</a:t>
              </a:r>
              <a:endParaRPr lang="zh-CN" altLang="en-US" sz="4200" b="1" dirty="0">
                <a:solidFill>
                  <a:srgbClr val="FF0000"/>
                </a:solidFill>
                <a:latin typeface="Humnst777 BT" panose="020B0603030504020204" pitchFamily="34" charset="0"/>
                <a:ea typeface="微软雅黑" panose="020B0503020204020204" pitchFamily="34" charset="-122"/>
                <a:cs typeface="STHeiti Light" charset="-122"/>
              </a:endParaRPr>
            </a:p>
          </p:txBody>
        </p:sp>
      </p:grpSp>
      <p:sp>
        <p:nvSpPr>
          <p:cNvPr id="57" name="矩形: 圆角 10">
            <a:extLst>
              <a:ext uri="{FF2B5EF4-FFF2-40B4-BE49-F238E27FC236}">
                <a16:creationId xmlns:a16="http://schemas.microsoft.com/office/drawing/2014/main" id="{E249A5EA-ABEC-47FD-8292-9E6E3CB3693A}"/>
              </a:ext>
            </a:extLst>
          </p:cNvPr>
          <p:cNvSpPr/>
          <p:nvPr/>
        </p:nvSpPr>
        <p:spPr>
          <a:xfrm>
            <a:off x="2476999" y="3521912"/>
            <a:ext cx="735017" cy="668160"/>
          </a:xfrm>
          <a:prstGeom prst="roundRect">
            <a:avLst/>
          </a:prstGeom>
          <a:solidFill>
            <a:srgbClr val="F7B759"/>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Amazone" panose="03020702060507090A04" pitchFamily="66" charset="0"/>
                <a:ea typeface="黑体" panose="02010609060101010101" pitchFamily="49" charset="-122"/>
              </a:rPr>
              <a:t>01</a:t>
            </a:r>
            <a:endParaRPr lang="zh-CN" altLang="en-US" sz="3200" b="1" dirty="0">
              <a:solidFill>
                <a:srgbClr val="424242"/>
              </a:solidFill>
              <a:latin typeface="Amazone" panose="03020702060507090A04" pitchFamily="66" charset="0"/>
              <a:ea typeface="黑体" panose="02010609060101010101" pitchFamily="49" charset="-122"/>
            </a:endParaRPr>
          </a:p>
        </p:txBody>
      </p:sp>
      <p:sp>
        <p:nvSpPr>
          <p:cNvPr id="58" name="文本框 48">
            <a:extLst>
              <a:ext uri="{FF2B5EF4-FFF2-40B4-BE49-F238E27FC236}">
                <a16:creationId xmlns:a16="http://schemas.microsoft.com/office/drawing/2014/main" id="{D57768C0-457F-4D35-962C-C7181485D55A}"/>
              </a:ext>
            </a:extLst>
          </p:cNvPr>
          <p:cNvSpPr txBox="1">
            <a:spLocks noChangeArrowheads="1"/>
          </p:cNvSpPr>
          <p:nvPr/>
        </p:nvSpPr>
        <p:spPr bwMode="auto">
          <a:xfrm>
            <a:off x="3497406" y="2978829"/>
            <a:ext cx="7153276" cy="1754326"/>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Amazone" panose="03020702060507090A04" pitchFamily="66" charset="0"/>
              </a:rPr>
              <a:t>Phân</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biệt</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nghĩa</a:t>
            </a:r>
            <a:r>
              <a:rPr lang="en-US" altLang="zh-CN" sz="5400" dirty="0">
                <a:solidFill>
                  <a:srgbClr val="424242"/>
                </a:solidFill>
                <a:latin typeface="Amazone" panose="03020702060507090A04" pitchFamily="66" charset="0"/>
              </a:rPr>
              <a:t> t</a:t>
            </a:r>
            <a:r>
              <a:rPr lang="vi-VN" altLang="zh-CN" sz="5400" dirty="0">
                <a:solidFill>
                  <a:srgbClr val="424242"/>
                </a:solidFill>
                <a:latin typeface="Amazone" panose="03020702060507090A04" pitchFamily="66" charset="0"/>
              </a:rPr>
              <a:t>ư</a:t>
            </a:r>
            <a:r>
              <a:rPr lang="en-SG" altLang="zh-CN" sz="5400" dirty="0" err="1">
                <a:solidFill>
                  <a:srgbClr val="424242"/>
                </a:solidFill>
                <a:latin typeface="Amazone" panose="03020702060507090A04" pitchFamily="66" charset="0"/>
              </a:rPr>
              <a:t>ờng</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minh</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và</a:t>
            </a:r>
            <a:r>
              <a:rPr lang="en-SG" altLang="zh-CN" sz="5400" dirty="0">
                <a:solidFill>
                  <a:srgbClr val="424242"/>
                </a:solidFill>
                <a:latin typeface="Amazone" panose="03020702060507090A04" pitchFamily="66" charset="0"/>
              </a:rPr>
              <a:t> </a:t>
            </a:r>
            <a:r>
              <a:rPr lang="en-SG" altLang="zh-CN" sz="5400" dirty="0" err="1">
                <a:solidFill>
                  <a:srgbClr val="424242"/>
                </a:solidFill>
                <a:latin typeface="Amazone" panose="03020702060507090A04" pitchFamily="66" charset="0"/>
              </a:rPr>
              <a:t>hàm</a:t>
            </a:r>
            <a:r>
              <a:rPr lang="en-SG" altLang="zh-CN" sz="5400" dirty="0">
                <a:solidFill>
                  <a:srgbClr val="424242"/>
                </a:solidFill>
                <a:latin typeface="Amazone" panose="03020702060507090A04" pitchFamily="66" charset="0"/>
              </a:rPr>
              <a:t> ý</a:t>
            </a:r>
            <a:endParaRPr lang="id-ID" altLang="zh-CN" sz="5400" dirty="0">
              <a:solidFill>
                <a:srgbClr val="424242"/>
              </a:solidFill>
              <a:latin typeface="Amazone" panose="03020702060507090A04" pitchFamily="66" charset="0"/>
            </a:endParaRPr>
          </a:p>
        </p:txBody>
      </p:sp>
      <p:sp>
        <p:nvSpPr>
          <p:cNvPr id="59" name="文本框 48">
            <a:extLst>
              <a:ext uri="{FF2B5EF4-FFF2-40B4-BE49-F238E27FC236}">
                <a16:creationId xmlns:a16="http://schemas.microsoft.com/office/drawing/2014/main" id="{BE9A0E11-06ED-4A3A-92DD-B3E70F5D43C2}"/>
              </a:ext>
            </a:extLst>
          </p:cNvPr>
          <p:cNvSpPr txBox="1">
            <a:spLocks noChangeArrowheads="1"/>
          </p:cNvSpPr>
          <p:nvPr/>
        </p:nvSpPr>
        <p:spPr bwMode="auto">
          <a:xfrm>
            <a:off x="3559750" y="5286796"/>
            <a:ext cx="4380726" cy="92333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defRPr/>
            </a:pPr>
            <a:r>
              <a:rPr lang="en-US" altLang="zh-CN" sz="5400" dirty="0" err="1">
                <a:solidFill>
                  <a:srgbClr val="424242"/>
                </a:solidFill>
                <a:latin typeface="Amazone" panose="03020702060507090A04" pitchFamily="66" charset="0"/>
              </a:rPr>
              <a:t>Luyện</a:t>
            </a:r>
            <a:r>
              <a:rPr lang="en-US" altLang="zh-CN" sz="5400" dirty="0">
                <a:solidFill>
                  <a:srgbClr val="424242"/>
                </a:solidFill>
                <a:latin typeface="Amazone" panose="03020702060507090A04" pitchFamily="66" charset="0"/>
              </a:rPr>
              <a:t> </a:t>
            </a:r>
            <a:r>
              <a:rPr lang="en-US" altLang="zh-CN" sz="5400" dirty="0" err="1">
                <a:solidFill>
                  <a:srgbClr val="424242"/>
                </a:solidFill>
                <a:latin typeface="Amazone" panose="03020702060507090A04" pitchFamily="66" charset="0"/>
              </a:rPr>
              <a:t>tập</a:t>
            </a:r>
            <a:endParaRPr lang="id-ID" altLang="zh-CN" sz="5400" dirty="0">
              <a:solidFill>
                <a:srgbClr val="424242"/>
              </a:solidFill>
              <a:latin typeface="Amazone" panose="03020702060507090A04" pitchFamily="66" charset="0"/>
            </a:endParaRPr>
          </a:p>
        </p:txBody>
      </p:sp>
      <p:sp>
        <p:nvSpPr>
          <p:cNvPr id="60" name="矩形: 圆角 10">
            <a:extLst>
              <a:ext uri="{FF2B5EF4-FFF2-40B4-BE49-F238E27FC236}">
                <a16:creationId xmlns:a16="http://schemas.microsoft.com/office/drawing/2014/main" id="{8C789582-FB30-4CBC-8BCB-884A6EEBFD6F}"/>
              </a:ext>
            </a:extLst>
          </p:cNvPr>
          <p:cNvSpPr/>
          <p:nvPr/>
        </p:nvSpPr>
        <p:spPr>
          <a:xfrm>
            <a:off x="2561472" y="5444480"/>
            <a:ext cx="735017" cy="668160"/>
          </a:xfrm>
          <a:prstGeom prst="roundRect">
            <a:avLst/>
          </a:prstGeom>
          <a:solidFill>
            <a:srgbClr val="71BEA0"/>
          </a:solidFill>
          <a:ln>
            <a:noFill/>
          </a:ln>
          <a:effectLst>
            <a:outerShdw blurRad="152400" dist="63500" dir="5400000" sx="104000" sy="104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defTabSz="826770"/>
            <a:r>
              <a:rPr lang="en-US" altLang="zh-CN" sz="3200" b="1" dirty="0">
                <a:solidFill>
                  <a:srgbClr val="424242"/>
                </a:solidFill>
                <a:latin typeface="Amazone" panose="03020702060507090A04" pitchFamily="66" charset="0"/>
                <a:ea typeface="黑体" panose="02010609060101010101" pitchFamily="49" charset="-122"/>
              </a:rPr>
              <a:t>02</a:t>
            </a:r>
            <a:endParaRPr lang="zh-CN" altLang="en-US" sz="3200" b="1" dirty="0">
              <a:solidFill>
                <a:srgbClr val="424242"/>
              </a:solidFill>
              <a:latin typeface="Amazone" panose="03020702060507090A04" pitchFamily="66" charset="0"/>
              <a:ea typeface="黑体" panose="02010609060101010101" pitchFamily="49" charset="-122"/>
            </a:endParaRPr>
          </a:p>
        </p:txBody>
      </p:sp>
    </p:spTree>
    <p:extLst>
      <p:ext uri="{BB962C8B-B14F-4D97-AF65-F5344CB8AC3E}">
        <p14:creationId xmlns:p14="http://schemas.microsoft.com/office/powerpoint/2010/main" val="21933453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barn(inVertical)">
                                      <p:cBhvr>
                                        <p:cTn id="15" dur="500"/>
                                        <p:tgtEl>
                                          <p:spTgt spid="5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arn(inVertical)">
                                      <p:cBhvr>
                                        <p:cTn id="20" dur="500"/>
                                        <p:tgtEl>
                                          <p:spTgt spid="6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barn(inVertical)">
                                      <p:cBhvr>
                                        <p:cTn id="2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5A928-CECA-4532-BB71-1BAAF0A472E0}"/>
              </a:ext>
            </a:extLst>
          </p:cNvPr>
          <p:cNvSpPr/>
          <p:nvPr/>
        </p:nvSpPr>
        <p:spPr>
          <a:xfrm>
            <a:off x="3707567" y="0"/>
            <a:ext cx="8484433"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a:extLst>
              <a:ext uri="{FF2B5EF4-FFF2-40B4-BE49-F238E27FC236}">
                <a16:creationId xmlns:a16="http://schemas.microsoft.com/office/drawing/2014/main" id="{40333FC0-E89D-4131-BF18-52FA43C14E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006" t="36156" b="12068"/>
          <a:stretch/>
        </p:blipFill>
        <p:spPr>
          <a:xfrm>
            <a:off x="923364" y="2222773"/>
            <a:ext cx="8166141" cy="2767263"/>
          </a:xfrm>
          <a:prstGeom prst="rect">
            <a:avLst/>
          </a:prstGeom>
        </p:spPr>
      </p:pic>
      <p:grpSp>
        <p:nvGrpSpPr>
          <p:cNvPr id="12" name="Group 11">
            <a:extLst>
              <a:ext uri="{FF2B5EF4-FFF2-40B4-BE49-F238E27FC236}">
                <a16:creationId xmlns:a16="http://schemas.microsoft.com/office/drawing/2014/main" id="{993AB22F-F1D3-405B-A67F-B7F8FB9B4051}"/>
              </a:ext>
            </a:extLst>
          </p:cNvPr>
          <p:cNvGrpSpPr/>
          <p:nvPr/>
        </p:nvGrpSpPr>
        <p:grpSpPr>
          <a:xfrm>
            <a:off x="8693476" y="2149420"/>
            <a:ext cx="2840616" cy="2840616"/>
            <a:chOff x="684358" y="2902022"/>
            <a:chExt cx="3364308" cy="3364307"/>
          </a:xfrm>
          <a:solidFill>
            <a:schemeClr val="bg1"/>
          </a:solidFill>
        </p:grpSpPr>
        <p:sp>
          <p:nvSpPr>
            <p:cNvPr id="13" name="Freeform 6">
              <a:extLst>
                <a:ext uri="{FF2B5EF4-FFF2-40B4-BE49-F238E27FC236}">
                  <a16:creationId xmlns:a16="http://schemas.microsoft.com/office/drawing/2014/main" id="{77415743-37EE-4D8C-8BBB-CD7EF073344F}"/>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 name="Freeform 7">
              <a:extLst>
                <a:ext uri="{FF2B5EF4-FFF2-40B4-BE49-F238E27FC236}">
                  <a16:creationId xmlns:a16="http://schemas.microsoft.com/office/drawing/2014/main" id="{8C1F97F8-7571-4C17-A657-231F59895C39}"/>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5" name="Freeform 8">
              <a:extLst>
                <a:ext uri="{FF2B5EF4-FFF2-40B4-BE49-F238E27FC236}">
                  <a16:creationId xmlns:a16="http://schemas.microsoft.com/office/drawing/2014/main" id="{28C427B1-165C-4A84-A19E-B3AB88FD368D}"/>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6" name="Freeform 9">
              <a:extLst>
                <a:ext uri="{FF2B5EF4-FFF2-40B4-BE49-F238E27FC236}">
                  <a16:creationId xmlns:a16="http://schemas.microsoft.com/office/drawing/2014/main" id="{F66C6610-43BE-42C5-AC3E-0E4FFEB2258F}"/>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7" name="Freeform 10">
              <a:extLst>
                <a:ext uri="{FF2B5EF4-FFF2-40B4-BE49-F238E27FC236}">
                  <a16:creationId xmlns:a16="http://schemas.microsoft.com/office/drawing/2014/main" id="{A707F103-4C13-4D65-A7B6-3E577D1B8A7B}"/>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8" name="Freeform 11">
              <a:extLst>
                <a:ext uri="{FF2B5EF4-FFF2-40B4-BE49-F238E27FC236}">
                  <a16:creationId xmlns:a16="http://schemas.microsoft.com/office/drawing/2014/main" id="{EA6AFAD3-F073-4E14-9CC0-F87D14D79CD2}"/>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9" name="Freeform 12">
              <a:extLst>
                <a:ext uri="{FF2B5EF4-FFF2-40B4-BE49-F238E27FC236}">
                  <a16:creationId xmlns:a16="http://schemas.microsoft.com/office/drawing/2014/main" id="{E73CF0F6-21FB-4CEC-8D37-7AB82178AC3B}"/>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0" name="Freeform 13">
              <a:extLst>
                <a:ext uri="{FF2B5EF4-FFF2-40B4-BE49-F238E27FC236}">
                  <a16:creationId xmlns:a16="http://schemas.microsoft.com/office/drawing/2014/main" id="{6372ECB5-D96A-4991-9C51-E768998CC442}"/>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1" name="Freeform 14">
              <a:extLst>
                <a:ext uri="{FF2B5EF4-FFF2-40B4-BE49-F238E27FC236}">
                  <a16:creationId xmlns:a16="http://schemas.microsoft.com/office/drawing/2014/main" id="{64529AEB-3484-4597-B0AA-F9AAA1215975}"/>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2" name="Freeform 15">
              <a:extLst>
                <a:ext uri="{FF2B5EF4-FFF2-40B4-BE49-F238E27FC236}">
                  <a16:creationId xmlns:a16="http://schemas.microsoft.com/office/drawing/2014/main" id="{E496D2BB-0347-4FA9-B672-0AAD6ACA0293}"/>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3" name="Freeform 16">
              <a:extLst>
                <a:ext uri="{FF2B5EF4-FFF2-40B4-BE49-F238E27FC236}">
                  <a16:creationId xmlns:a16="http://schemas.microsoft.com/office/drawing/2014/main" id="{AB7544FC-758C-4A99-AC28-D403870FA155}"/>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4" name="Freeform 17">
              <a:extLst>
                <a:ext uri="{FF2B5EF4-FFF2-40B4-BE49-F238E27FC236}">
                  <a16:creationId xmlns:a16="http://schemas.microsoft.com/office/drawing/2014/main" id="{D0E58BC0-FF1B-4F6B-88E8-36173DC58854}"/>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5" name="Freeform 18">
              <a:extLst>
                <a:ext uri="{FF2B5EF4-FFF2-40B4-BE49-F238E27FC236}">
                  <a16:creationId xmlns:a16="http://schemas.microsoft.com/office/drawing/2014/main" id="{80654EB5-3398-4C5C-956C-E3ABAF6FC815}"/>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6" name="Freeform 19">
              <a:extLst>
                <a:ext uri="{FF2B5EF4-FFF2-40B4-BE49-F238E27FC236}">
                  <a16:creationId xmlns:a16="http://schemas.microsoft.com/office/drawing/2014/main" id="{917D0A0A-148F-4EA6-AEA7-15CA507A7379}"/>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7" name="Freeform 20">
              <a:extLst>
                <a:ext uri="{FF2B5EF4-FFF2-40B4-BE49-F238E27FC236}">
                  <a16:creationId xmlns:a16="http://schemas.microsoft.com/office/drawing/2014/main" id="{5D1EA3D3-6820-4DDA-8C83-8B0E245936EE}"/>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28" name="Freeform 21">
              <a:extLst>
                <a:ext uri="{FF2B5EF4-FFF2-40B4-BE49-F238E27FC236}">
                  <a16:creationId xmlns:a16="http://schemas.microsoft.com/office/drawing/2014/main" id="{81735E38-BE43-4299-8495-23AF6976F74D}"/>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dirty="0"/>
            </a:p>
          </p:txBody>
        </p:sp>
        <p:sp>
          <p:nvSpPr>
            <p:cNvPr id="29" name="Freeform 22">
              <a:extLst>
                <a:ext uri="{FF2B5EF4-FFF2-40B4-BE49-F238E27FC236}">
                  <a16:creationId xmlns:a16="http://schemas.microsoft.com/office/drawing/2014/main" id="{BAF8FCA9-8F35-4081-A353-A1438169C96D}"/>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0" name="Freeform 23">
              <a:extLst>
                <a:ext uri="{FF2B5EF4-FFF2-40B4-BE49-F238E27FC236}">
                  <a16:creationId xmlns:a16="http://schemas.microsoft.com/office/drawing/2014/main" id="{6B970AF3-E46F-4822-9732-D3D7D08047FA}"/>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1" name="Freeform 24">
              <a:extLst>
                <a:ext uri="{FF2B5EF4-FFF2-40B4-BE49-F238E27FC236}">
                  <a16:creationId xmlns:a16="http://schemas.microsoft.com/office/drawing/2014/main" id="{91DBA8FC-F20F-4DAE-8387-32173AD012A5}"/>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2" name="Freeform 25">
              <a:extLst>
                <a:ext uri="{FF2B5EF4-FFF2-40B4-BE49-F238E27FC236}">
                  <a16:creationId xmlns:a16="http://schemas.microsoft.com/office/drawing/2014/main" id="{BD6F211E-1F5B-4D2B-97C9-E32F537FA48A}"/>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3" name="Freeform 26">
              <a:extLst>
                <a:ext uri="{FF2B5EF4-FFF2-40B4-BE49-F238E27FC236}">
                  <a16:creationId xmlns:a16="http://schemas.microsoft.com/office/drawing/2014/main" id="{1693C893-5D1B-42B7-9753-CB33CE6DA3DD}"/>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4" name="Freeform 27">
              <a:extLst>
                <a:ext uri="{FF2B5EF4-FFF2-40B4-BE49-F238E27FC236}">
                  <a16:creationId xmlns:a16="http://schemas.microsoft.com/office/drawing/2014/main" id="{DB0A2BDC-E864-476E-8D1F-2676113C26A8}"/>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5" name="Freeform 28">
              <a:extLst>
                <a:ext uri="{FF2B5EF4-FFF2-40B4-BE49-F238E27FC236}">
                  <a16:creationId xmlns:a16="http://schemas.microsoft.com/office/drawing/2014/main" id="{24FADF61-ACC7-4700-ABB4-AE26C0DA9470}"/>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6" name="Freeform 29">
              <a:extLst>
                <a:ext uri="{FF2B5EF4-FFF2-40B4-BE49-F238E27FC236}">
                  <a16:creationId xmlns:a16="http://schemas.microsoft.com/office/drawing/2014/main" id="{1A47A38E-7CBC-484C-ABEA-6F60AA08D37E}"/>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37" name="Freeform 30">
              <a:extLst>
                <a:ext uri="{FF2B5EF4-FFF2-40B4-BE49-F238E27FC236}">
                  <a16:creationId xmlns:a16="http://schemas.microsoft.com/office/drawing/2014/main" id="{F8506334-1EAC-42D4-B441-C4D1E784C1E5}"/>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38" name="组合 34">
            <a:extLst>
              <a:ext uri="{FF2B5EF4-FFF2-40B4-BE49-F238E27FC236}">
                <a16:creationId xmlns:a16="http://schemas.microsoft.com/office/drawing/2014/main" id="{86DBD596-36A9-4FEC-85DA-91129E633F06}"/>
              </a:ext>
            </a:extLst>
          </p:cNvPr>
          <p:cNvGrpSpPr/>
          <p:nvPr/>
        </p:nvGrpSpPr>
        <p:grpSpPr>
          <a:xfrm>
            <a:off x="9407543" y="2767090"/>
            <a:ext cx="1730521" cy="1585215"/>
            <a:chOff x="6096000" y="1843784"/>
            <a:chExt cx="1730521" cy="1585215"/>
          </a:xfrm>
        </p:grpSpPr>
        <p:grpSp>
          <p:nvGrpSpPr>
            <p:cNvPr id="39" name="组 19">
              <a:extLst>
                <a:ext uri="{FF2B5EF4-FFF2-40B4-BE49-F238E27FC236}">
                  <a16:creationId xmlns:a16="http://schemas.microsoft.com/office/drawing/2014/main" id="{E8F4EEBD-FCBE-4CFC-9F49-86B3FCE7E7D9}"/>
                </a:ext>
              </a:extLst>
            </p:cNvPr>
            <p:cNvGrpSpPr/>
            <p:nvPr/>
          </p:nvGrpSpPr>
          <p:grpSpPr>
            <a:xfrm>
              <a:off x="6096000" y="1843784"/>
              <a:ext cx="1730521" cy="1585215"/>
              <a:chOff x="2730658" y="995586"/>
              <a:chExt cx="1971191" cy="2170282"/>
            </a:xfrm>
            <a:solidFill>
              <a:srgbClr val="042C89"/>
            </a:solidFill>
          </p:grpSpPr>
          <p:sp>
            <p:nvSpPr>
              <p:cNvPr id="41" name="矩形 38">
                <a:extLst>
                  <a:ext uri="{FF2B5EF4-FFF2-40B4-BE49-F238E27FC236}">
                    <a16:creationId xmlns:a16="http://schemas.microsoft.com/office/drawing/2014/main" id="{B4B51AB5-3548-4C86-BBC3-07205D527B07}"/>
                  </a:ext>
                </a:extLst>
              </p:cNvPr>
              <p:cNvSpPr/>
              <p:nvPr/>
            </p:nvSpPr>
            <p:spPr>
              <a:xfrm>
                <a:off x="2730658" y="995587"/>
                <a:ext cx="45719" cy="504245"/>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2" name="矩形 39">
                <a:extLst>
                  <a:ext uri="{FF2B5EF4-FFF2-40B4-BE49-F238E27FC236}">
                    <a16:creationId xmlns:a16="http://schemas.microsoft.com/office/drawing/2014/main" id="{BC6A2F86-5FA0-4614-AA9D-23F4C22D6A0D}"/>
                  </a:ext>
                </a:extLst>
              </p:cNvPr>
              <p:cNvSpPr/>
              <p:nvPr/>
            </p:nvSpPr>
            <p:spPr>
              <a:xfrm>
                <a:off x="2730658" y="995587"/>
                <a:ext cx="1971191" cy="45719"/>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3" name="矩形 40">
                <a:extLst>
                  <a:ext uri="{FF2B5EF4-FFF2-40B4-BE49-F238E27FC236}">
                    <a16:creationId xmlns:a16="http://schemas.microsoft.com/office/drawing/2014/main" id="{3788D5AE-1219-4651-91A0-3FF7EC9C011D}"/>
                  </a:ext>
                </a:extLst>
              </p:cNvPr>
              <p:cNvSpPr/>
              <p:nvPr/>
            </p:nvSpPr>
            <p:spPr>
              <a:xfrm rot="5400000">
                <a:off x="3573856" y="2037875"/>
                <a:ext cx="2170282" cy="85704"/>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4" name="矩形 41">
                <a:extLst>
                  <a:ext uri="{FF2B5EF4-FFF2-40B4-BE49-F238E27FC236}">
                    <a16:creationId xmlns:a16="http://schemas.microsoft.com/office/drawing/2014/main" id="{3CE2CB95-8644-4AFB-A453-581B4981FCBC}"/>
                  </a:ext>
                </a:extLst>
              </p:cNvPr>
              <p:cNvSpPr/>
              <p:nvPr/>
            </p:nvSpPr>
            <p:spPr>
              <a:xfrm flipV="1">
                <a:off x="2730658" y="2725917"/>
                <a:ext cx="45719" cy="369542"/>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sp>
            <p:nvSpPr>
              <p:cNvPr id="45" name="矩形 42">
                <a:extLst>
                  <a:ext uri="{FF2B5EF4-FFF2-40B4-BE49-F238E27FC236}">
                    <a16:creationId xmlns:a16="http://schemas.microsoft.com/office/drawing/2014/main" id="{A8F18B75-E209-46F1-AF7F-63F4351B2BEF}"/>
                  </a:ext>
                </a:extLst>
              </p:cNvPr>
              <p:cNvSpPr/>
              <p:nvPr/>
            </p:nvSpPr>
            <p:spPr>
              <a:xfrm flipV="1">
                <a:off x="2730658" y="3095461"/>
                <a:ext cx="1971191" cy="70407"/>
              </a:xfrm>
              <a:prstGeom prst="rect">
                <a:avLst/>
              </a:prstGeom>
              <a:solidFill>
                <a:srgbClr val="424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4530" rtl="0" eaLnBrk="1" latinLnBrk="0" hangingPunct="1">
                  <a:defRPr sz="1400" kern="1200">
                    <a:solidFill>
                      <a:schemeClr val="lt1"/>
                    </a:solidFill>
                    <a:latin typeface="+mn-lt"/>
                    <a:ea typeface="+mn-ea"/>
                    <a:cs typeface="+mn-cs"/>
                  </a:defRPr>
                </a:lvl1pPr>
                <a:lvl2pPr marL="342265" algn="l" defTabSz="684530" rtl="0" eaLnBrk="1" latinLnBrk="0" hangingPunct="1">
                  <a:defRPr sz="1400" kern="1200">
                    <a:solidFill>
                      <a:schemeClr val="lt1"/>
                    </a:solidFill>
                    <a:latin typeface="+mn-lt"/>
                    <a:ea typeface="+mn-ea"/>
                    <a:cs typeface="+mn-cs"/>
                  </a:defRPr>
                </a:lvl2pPr>
                <a:lvl3pPr marL="685165" algn="l" defTabSz="684530" rtl="0" eaLnBrk="1" latinLnBrk="0" hangingPunct="1">
                  <a:defRPr sz="1400" kern="1200">
                    <a:solidFill>
                      <a:schemeClr val="lt1"/>
                    </a:solidFill>
                    <a:latin typeface="+mn-lt"/>
                    <a:ea typeface="+mn-ea"/>
                    <a:cs typeface="+mn-cs"/>
                  </a:defRPr>
                </a:lvl3pPr>
                <a:lvl4pPr marL="1027430" algn="l" defTabSz="684530" rtl="0" eaLnBrk="1" latinLnBrk="0" hangingPunct="1">
                  <a:defRPr sz="1400" kern="1200">
                    <a:solidFill>
                      <a:schemeClr val="lt1"/>
                    </a:solidFill>
                    <a:latin typeface="+mn-lt"/>
                    <a:ea typeface="+mn-ea"/>
                    <a:cs typeface="+mn-cs"/>
                  </a:defRPr>
                </a:lvl4pPr>
                <a:lvl5pPr marL="1370330" algn="l" defTabSz="684530" rtl="0" eaLnBrk="1" latinLnBrk="0" hangingPunct="1">
                  <a:defRPr sz="1400" kern="1200">
                    <a:solidFill>
                      <a:schemeClr val="lt1"/>
                    </a:solidFill>
                    <a:latin typeface="+mn-lt"/>
                    <a:ea typeface="+mn-ea"/>
                    <a:cs typeface="+mn-cs"/>
                  </a:defRPr>
                </a:lvl5pPr>
                <a:lvl6pPr marL="1712595" algn="l" defTabSz="684530" rtl="0" eaLnBrk="1" latinLnBrk="0" hangingPunct="1">
                  <a:defRPr sz="1400" kern="1200">
                    <a:solidFill>
                      <a:schemeClr val="lt1"/>
                    </a:solidFill>
                    <a:latin typeface="+mn-lt"/>
                    <a:ea typeface="+mn-ea"/>
                    <a:cs typeface="+mn-cs"/>
                  </a:defRPr>
                </a:lvl6pPr>
                <a:lvl7pPr marL="2054860" algn="l" defTabSz="684530" rtl="0" eaLnBrk="1" latinLnBrk="0" hangingPunct="1">
                  <a:defRPr sz="1400" kern="1200">
                    <a:solidFill>
                      <a:schemeClr val="lt1"/>
                    </a:solidFill>
                    <a:latin typeface="+mn-lt"/>
                    <a:ea typeface="+mn-ea"/>
                    <a:cs typeface="+mn-cs"/>
                  </a:defRPr>
                </a:lvl7pPr>
                <a:lvl8pPr marL="2397760" algn="l" defTabSz="684530" rtl="0" eaLnBrk="1" latinLnBrk="0" hangingPunct="1">
                  <a:defRPr sz="1400" kern="1200">
                    <a:solidFill>
                      <a:schemeClr val="lt1"/>
                    </a:solidFill>
                    <a:latin typeface="+mn-lt"/>
                    <a:ea typeface="+mn-ea"/>
                    <a:cs typeface="+mn-cs"/>
                  </a:defRPr>
                </a:lvl8pPr>
                <a:lvl9pPr marL="2740025" algn="l" defTabSz="684530" rtl="0" eaLnBrk="1" latinLnBrk="0" hangingPunct="1">
                  <a:defRPr sz="1400" kern="1200">
                    <a:solidFill>
                      <a:schemeClr val="lt1"/>
                    </a:solidFill>
                    <a:latin typeface="+mn-lt"/>
                    <a:ea typeface="+mn-ea"/>
                    <a:cs typeface="+mn-cs"/>
                  </a:defRPr>
                </a:lvl9pPr>
              </a:lstStyle>
              <a:p>
                <a:pPr algn="ctr"/>
                <a:endParaRPr lang="zh-CN" altLang="en-US" b="1">
                  <a:solidFill>
                    <a:schemeClr val="accent1">
                      <a:lumMod val="75000"/>
                    </a:schemeClr>
                  </a:solidFill>
                </a:endParaRPr>
              </a:p>
            </p:txBody>
          </p:sp>
        </p:grpSp>
        <p:sp>
          <p:nvSpPr>
            <p:cNvPr id="40" name="TextBox 23">
              <a:extLst>
                <a:ext uri="{FF2B5EF4-FFF2-40B4-BE49-F238E27FC236}">
                  <a16:creationId xmlns:a16="http://schemas.microsoft.com/office/drawing/2014/main" id="{977F6109-3CBA-4274-8730-4205B4BD8CB9}"/>
                </a:ext>
              </a:extLst>
            </p:cNvPr>
            <p:cNvSpPr txBox="1"/>
            <p:nvPr/>
          </p:nvSpPr>
          <p:spPr>
            <a:xfrm>
              <a:off x="6555177" y="2101193"/>
              <a:ext cx="817531" cy="1107996"/>
            </a:xfrm>
            <a:prstGeom prst="rect">
              <a:avLst/>
            </a:prstGeom>
            <a:noFill/>
            <a:ln>
              <a:noFill/>
            </a:ln>
          </p:spPr>
          <p:txBody>
            <a:bodyPr vert="horz" wrap="none" lIns="0" tIns="0" rIns="0" bIns="0" numCol="1" anchor="t" anchorCtr="0" compatLnSpc="1">
              <a:spAutoFit/>
            </a:bodyPr>
            <a:lst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4860"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025" algn="l" defTabSz="684530" rtl="0" eaLnBrk="1" latinLnBrk="0" hangingPunct="1">
                <a:defRPr sz="1400" kern="1200">
                  <a:solidFill>
                    <a:schemeClr val="tx1"/>
                  </a:solidFill>
                  <a:latin typeface="+mn-lt"/>
                  <a:ea typeface="+mn-ea"/>
                  <a:cs typeface="+mn-cs"/>
                </a:defRPr>
              </a:lvl9pPr>
            </a:lstStyle>
            <a:p>
              <a:r>
                <a:rPr lang="en-US" altLang="zh-CN" sz="7200" b="1" dirty="0">
                  <a:solidFill>
                    <a:schemeClr val="accent1">
                      <a:lumMod val="75000"/>
                    </a:schemeClr>
                  </a:solidFill>
                  <a:latin typeface="Amazone" panose="03020702060507090A04" pitchFamily="66" charset="0"/>
                  <a:ea typeface="微软雅黑" panose="020B0503020204020204" pitchFamily="34" charset="-122"/>
                  <a:cs typeface="STHeiti Light" charset="-122"/>
                </a:rPr>
                <a:t>I.</a:t>
              </a:r>
              <a:endParaRPr lang="zh-CN" altLang="en-US" sz="8000" b="1" dirty="0">
                <a:solidFill>
                  <a:schemeClr val="accent1">
                    <a:lumMod val="75000"/>
                  </a:schemeClr>
                </a:solidFill>
                <a:latin typeface="Amazone" panose="03020702060507090A04" pitchFamily="66" charset="0"/>
                <a:ea typeface="微软雅黑" panose="020B0503020204020204" pitchFamily="34" charset="-122"/>
                <a:cs typeface="STHeiti Light" charset="-122"/>
              </a:endParaRPr>
            </a:p>
          </p:txBody>
        </p:sp>
      </p:grpSp>
      <p:sp>
        <p:nvSpPr>
          <p:cNvPr id="46" name="文本框 37">
            <a:extLst>
              <a:ext uri="{FF2B5EF4-FFF2-40B4-BE49-F238E27FC236}">
                <a16:creationId xmlns:a16="http://schemas.microsoft.com/office/drawing/2014/main" id="{24854080-A58E-4E88-AA00-E3445FAA90DE}"/>
              </a:ext>
            </a:extLst>
          </p:cNvPr>
          <p:cNvSpPr txBox="1"/>
          <p:nvPr/>
        </p:nvSpPr>
        <p:spPr>
          <a:xfrm>
            <a:off x="1053936" y="2452242"/>
            <a:ext cx="7338710" cy="2308324"/>
          </a:xfrm>
          <a:prstGeom prst="rect">
            <a:avLst/>
          </a:prstGeom>
          <a:noFill/>
        </p:spPr>
        <p:txBody>
          <a:bodyPr wrap="square" rtlCol="0">
            <a:spAutoFit/>
          </a:bodyPr>
          <a:lstStyle/>
          <a:p>
            <a:pPr algn="ctr">
              <a:defRPr/>
            </a:pPr>
            <a:r>
              <a:rPr lang="en-US" altLang="zh-CN" sz="7200" dirty="0" err="1">
                <a:solidFill>
                  <a:schemeClr val="accent1">
                    <a:lumMod val="75000"/>
                  </a:schemeClr>
                </a:solidFill>
                <a:latin typeface="Amazone" panose="03020702060507090A04" pitchFamily="66" charset="0"/>
              </a:rPr>
              <a:t>Phân</a:t>
            </a:r>
            <a:r>
              <a:rPr lang="en-US" altLang="zh-CN" sz="7200" dirty="0">
                <a:solidFill>
                  <a:schemeClr val="accent1">
                    <a:lumMod val="75000"/>
                  </a:schemeClr>
                </a:solidFill>
                <a:latin typeface="Amazone" panose="03020702060507090A04" pitchFamily="66" charset="0"/>
              </a:rPr>
              <a:t> </a:t>
            </a:r>
            <a:r>
              <a:rPr lang="en-US" altLang="zh-CN" sz="7200" dirty="0" err="1">
                <a:solidFill>
                  <a:schemeClr val="accent1">
                    <a:lumMod val="75000"/>
                  </a:schemeClr>
                </a:solidFill>
                <a:latin typeface="Amazone" panose="03020702060507090A04" pitchFamily="66" charset="0"/>
              </a:rPr>
              <a:t>biệt</a:t>
            </a:r>
            <a:r>
              <a:rPr lang="en-US" altLang="zh-CN" sz="7200" dirty="0">
                <a:solidFill>
                  <a:schemeClr val="accent1">
                    <a:lumMod val="75000"/>
                  </a:schemeClr>
                </a:solidFill>
                <a:latin typeface="Amazone" panose="03020702060507090A04" pitchFamily="66" charset="0"/>
              </a:rPr>
              <a:t> </a:t>
            </a:r>
            <a:r>
              <a:rPr lang="en-US" altLang="zh-CN" sz="7200" dirty="0" err="1">
                <a:solidFill>
                  <a:schemeClr val="accent1">
                    <a:lumMod val="75000"/>
                  </a:schemeClr>
                </a:solidFill>
                <a:latin typeface="Amazone" panose="03020702060507090A04" pitchFamily="66" charset="0"/>
              </a:rPr>
              <a:t>nghĩa</a:t>
            </a:r>
            <a:r>
              <a:rPr lang="en-US" altLang="zh-CN" sz="7200" dirty="0">
                <a:solidFill>
                  <a:schemeClr val="accent1">
                    <a:lumMod val="75000"/>
                  </a:schemeClr>
                </a:solidFill>
                <a:latin typeface="Amazone" panose="03020702060507090A04" pitchFamily="66" charset="0"/>
              </a:rPr>
              <a:t> t</a:t>
            </a:r>
            <a:r>
              <a:rPr lang="vi-VN" altLang="zh-CN" sz="7200" dirty="0">
                <a:solidFill>
                  <a:schemeClr val="accent1">
                    <a:lumMod val="75000"/>
                  </a:schemeClr>
                </a:solidFill>
                <a:latin typeface="Amazone" panose="03020702060507090A04" pitchFamily="66" charset="0"/>
              </a:rPr>
              <a:t>ư</a:t>
            </a:r>
            <a:r>
              <a:rPr lang="en-SG" altLang="zh-CN" sz="7200" dirty="0" err="1">
                <a:solidFill>
                  <a:schemeClr val="accent1">
                    <a:lumMod val="75000"/>
                  </a:schemeClr>
                </a:solidFill>
                <a:latin typeface="Amazone" panose="03020702060507090A04" pitchFamily="66" charset="0"/>
              </a:rPr>
              <a:t>ờng</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minh</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và</a:t>
            </a:r>
            <a:r>
              <a:rPr lang="en-SG" altLang="zh-CN" sz="7200" dirty="0">
                <a:solidFill>
                  <a:schemeClr val="accent1">
                    <a:lumMod val="75000"/>
                  </a:schemeClr>
                </a:solidFill>
                <a:latin typeface="Amazone" panose="03020702060507090A04" pitchFamily="66" charset="0"/>
              </a:rPr>
              <a:t> </a:t>
            </a:r>
            <a:r>
              <a:rPr lang="en-SG" altLang="zh-CN" sz="7200" dirty="0" err="1">
                <a:solidFill>
                  <a:schemeClr val="accent1">
                    <a:lumMod val="75000"/>
                  </a:schemeClr>
                </a:solidFill>
                <a:latin typeface="Amazone" panose="03020702060507090A04" pitchFamily="66" charset="0"/>
              </a:rPr>
              <a:t>hàm</a:t>
            </a:r>
            <a:r>
              <a:rPr lang="en-SG" altLang="zh-CN" sz="7200" dirty="0">
                <a:solidFill>
                  <a:schemeClr val="accent1">
                    <a:lumMod val="75000"/>
                  </a:schemeClr>
                </a:solidFill>
                <a:latin typeface="Amazone" panose="03020702060507090A04" pitchFamily="66" charset="0"/>
              </a:rPr>
              <a:t> ý</a:t>
            </a:r>
            <a:endParaRPr lang="id-ID" altLang="zh-CN" sz="7200" dirty="0">
              <a:solidFill>
                <a:schemeClr val="accent1">
                  <a:lumMod val="75000"/>
                </a:schemeClr>
              </a:solidFill>
              <a:latin typeface="Amazone" panose="03020702060507090A04" pitchFamily="66" charset="0"/>
            </a:endParaRPr>
          </a:p>
        </p:txBody>
      </p:sp>
    </p:spTree>
    <p:extLst>
      <p:ext uri="{BB962C8B-B14F-4D97-AF65-F5344CB8AC3E}">
        <p14:creationId xmlns:p14="http://schemas.microsoft.com/office/powerpoint/2010/main" val="3137345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circle(in)">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randombar(horizontal)">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1577CAF-0237-4ACC-976E-0DC69C5CBDB0}"/>
              </a:ext>
            </a:extLst>
          </p:cNvPr>
          <p:cNvSpPr/>
          <p:nvPr/>
        </p:nvSpPr>
        <p:spPr>
          <a:xfrm>
            <a:off x="2698230" y="0"/>
            <a:ext cx="9493770" cy="6858000"/>
          </a:xfrm>
          <a:prstGeom prst="rect">
            <a:avLst/>
          </a:prstGeom>
          <a:solidFill>
            <a:schemeClr val="accent2">
              <a:lumMod val="20000"/>
              <a:lumOff val="8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TextBox 4">
            <a:extLst>
              <a:ext uri="{FF2B5EF4-FFF2-40B4-BE49-F238E27FC236}">
                <a16:creationId xmlns:a16="http://schemas.microsoft.com/office/drawing/2014/main" id="{5A67991D-8D90-4497-ABA4-5DF82B4C5836}"/>
              </a:ext>
            </a:extLst>
          </p:cNvPr>
          <p:cNvSpPr txBox="1"/>
          <p:nvPr/>
        </p:nvSpPr>
        <p:spPr>
          <a:xfrm>
            <a:off x="5608742" y="3054609"/>
            <a:ext cx="6389294"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Đọc</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đoạn</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trích</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(sgk-tr74+75)</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A7BD199-383B-48AC-A4A3-5FF3589CDC19}"/>
              </a:ext>
            </a:extLst>
          </p:cNvPr>
          <p:cNvSpPr txBox="1"/>
          <p:nvPr/>
        </p:nvSpPr>
        <p:spPr>
          <a:xfrm>
            <a:off x="5608742" y="4134203"/>
            <a:ext cx="6066019"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Trả</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lời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2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câu</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hỏi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sgk</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E2D25751-462A-42AB-BB57-7791A521A91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6156" r="56751" b="12068"/>
          <a:stretch/>
        </p:blipFill>
        <p:spPr>
          <a:xfrm>
            <a:off x="6883117" y="414603"/>
            <a:ext cx="3467280" cy="1938993"/>
          </a:xfrm>
          <a:prstGeom prst="rect">
            <a:avLst/>
          </a:prstGeom>
        </p:spPr>
      </p:pic>
      <p:sp>
        <p:nvSpPr>
          <p:cNvPr id="22" name="TextBox 21">
            <a:extLst>
              <a:ext uri="{FF2B5EF4-FFF2-40B4-BE49-F238E27FC236}">
                <a16:creationId xmlns:a16="http://schemas.microsoft.com/office/drawing/2014/main" id="{0028AF5E-422C-4055-A06A-1BD34F08FF1C}"/>
              </a:ext>
            </a:extLst>
          </p:cNvPr>
          <p:cNvSpPr txBox="1"/>
          <p:nvPr/>
        </p:nvSpPr>
        <p:spPr>
          <a:xfrm>
            <a:off x="6995090" y="741954"/>
            <a:ext cx="3131579" cy="1323439"/>
          </a:xfrm>
          <a:prstGeom prst="rect">
            <a:avLst/>
          </a:prstGeom>
          <a:noFill/>
        </p:spPr>
        <p:txBody>
          <a:bodyPr wrap="square" rtlCol="0">
            <a:spAutoFit/>
          </a:bodyPr>
          <a:lstStyle/>
          <a:p>
            <a:pPr algn="ctr"/>
            <a:r>
              <a:rPr lang="en-SG" sz="4000" b="1" dirty="0">
                <a:latin typeface="#9Slide03 AmpleSoft" panose="02000000000000000000" pitchFamily="2" charset="0"/>
                <a:cs typeface="Times New Roman" panose="02020603050405020304" pitchFamily="18" charset="0"/>
              </a:rPr>
              <a:t>THẢO LUẬN NHÓM ĐÔI</a:t>
            </a:r>
          </a:p>
        </p:txBody>
      </p:sp>
      <p:sp>
        <p:nvSpPr>
          <p:cNvPr id="23" name="TextBox 22">
            <a:extLst>
              <a:ext uri="{FF2B5EF4-FFF2-40B4-BE49-F238E27FC236}">
                <a16:creationId xmlns:a16="http://schemas.microsoft.com/office/drawing/2014/main" id="{53DD8076-9760-4D91-81D6-B773ABF6D4A6}"/>
              </a:ext>
            </a:extLst>
          </p:cNvPr>
          <p:cNvSpPr txBox="1"/>
          <p:nvPr/>
        </p:nvSpPr>
        <p:spPr>
          <a:xfrm>
            <a:off x="5608742" y="5302605"/>
            <a:ext cx="6066019" cy="646331"/>
          </a:xfrm>
          <a:prstGeom prst="rect">
            <a:avLst/>
          </a:prstGeom>
          <a:noFill/>
        </p:spPr>
        <p:txBody>
          <a:bodyPr wrap="square" rtlCol="0">
            <a:spAutoFit/>
          </a:bodyPr>
          <a:lstStyle/>
          <a:p>
            <a:pPr marL="571500" indent="-571500" algn="just">
              <a:buFont typeface="Wingdings" panose="05000000000000000000" pitchFamily="2" charset="2"/>
              <a:buChar char="ü"/>
            </a:pP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Đại</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diện</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sz="36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dirty="0" err="1">
                <a:solidFill>
                  <a:schemeClr val="tx1">
                    <a:lumMod val="75000"/>
                    <a:lumOff val="25000"/>
                  </a:schemeClr>
                </a:solidFill>
                <a:latin typeface="Times New Roman" panose="02020603050405020304" pitchFamily="18" charset="0"/>
                <a:cs typeface="Times New Roman" panose="02020603050405020304" pitchFamily="18" charset="0"/>
              </a:rPr>
              <a:t>bày</a:t>
            </a:r>
            <a:endParaRPr lang="id-ID" sz="44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pic>
        <p:nvPicPr>
          <p:cNvPr id="2050" name="Picture 2" descr="Ãn thi vÃ o 10 mÃ´n VÄn: Láº¶NG Láº¼ SA PA - NGUYá»N THÃNH LONG - TrÆ°á»ng ...">
            <a:extLst>
              <a:ext uri="{FF2B5EF4-FFF2-40B4-BE49-F238E27FC236}">
                <a16:creationId xmlns:a16="http://schemas.microsoft.com/office/drawing/2014/main" id="{5F6A75DF-1091-4F91-BECA-7136DD7436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99" y="517236"/>
            <a:ext cx="4233761" cy="577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156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áº·ng Láº½ Sapa - Nguyá»n ThÃ nh Long # mobile">
            <a:extLst>
              <a:ext uri="{FF2B5EF4-FFF2-40B4-BE49-F238E27FC236}">
                <a16:creationId xmlns:a16="http://schemas.microsoft.com/office/drawing/2014/main" id="{13EF97EE-1A53-4A6C-AFAB-30EF83FC8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86569"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6">
            <a:extLst>
              <a:ext uri="{FF2B5EF4-FFF2-40B4-BE49-F238E27FC236}">
                <a16:creationId xmlns:a16="http://schemas.microsoft.com/office/drawing/2014/main" id="{5FAE4E07-1EC4-4B0D-8551-2514063DE1BC}"/>
              </a:ext>
            </a:extLst>
          </p:cNvPr>
          <p:cNvGrpSpPr/>
          <p:nvPr/>
        </p:nvGrpSpPr>
        <p:grpSpPr>
          <a:xfrm>
            <a:off x="3867896" y="3429000"/>
            <a:ext cx="1938992" cy="1938992"/>
            <a:chOff x="684358" y="2902022"/>
            <a:chExt cx="3364308" cy="3364307"/>
          </a:xfrm>
          <a:solidFill>
            <a:schemeClr val="bg1">
              <a:lumMod val="95000"/>
            </a:schemeClr>
          </a:solidFill>
        </p:grpSpPr>
        <p:sp>
          <p:nvSpPr>
            <p:cNvPr id="68" name="Freeform 6">
              <a:extLst>
                <a:ext uri="{FF2B5EF4-FFF2-40B4-BE49-F238E27FC236}">
                  <a16:creationId xmlns:a16="http://schemas.microsoft.com/office/drawing/2014/main" id="{15FB9A29-063F-4871-BFF0-B45569942B2A}"/>
                </a:ext>
              </a:extLst>
            </p:cNvPr>
            <p:cNvSpPr>
              <a:spLocks/>
            </p:cNvSpPr>
            <p:nvPr/>
          </p:nvSpPr>
          <p:spPr bwMode="auto">
            <a:xfrm>
              <a:off x="684358" y="290202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69" name="Freeform 7">
              <a:extLst>
                <a:ext uri="{FF2B5EF4-FFF2-40B4-BE49-F238E27FC236}">
                  <a16:creationId xmlns:a16="http://schemas.microsoft.com/office/drawing/2014/main" id="{E89589F7-FC62-4E6C-B0FA-B15B27584382}"/>
                </a:ext>
              </a:extLst>
            </p:cNvPr>
            <p:cNvSpPr>
              <a:spLocks/>
            </p:cNvSpPr>
            <p:nvPr/>
          </p:nvSpPr>
          <p:spPr bwMode="auto">
            <a:xfrm>
              <a:off x="1427308" y="290202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0" name="Freeform 8">
              <a:extLst>
                <a:ext uri="{FF2B5EF4-FFF2-40B4-BE49-F238E27FC236}">
                  <a16:creationId xmlns:a16="http://schemas.microsoft.com/office/drawing/2014/main" id="{0D5DE620-71C9-4DB1-9C42-EF7DFFC06774}"/>
                </a:ext>
              </a:extLst>
            </p:cNvPr>
            <p:cNvSpPr>
              <a:spLocks/>
            </p:cNvSpPr>
            <p:nvPr/>
          </p:nvSpPr>
          <p:spPr bwMode="auto">
            <a:xfrm>
              <a:off x="2169149" y="290202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1" name="Freeform 9">
              <a:extLst>
                <a:ext uri="{FF2B5EF4-FFF2-40B4-BE49-F238E27FC236}">
                  <a16:creationId xmlns:a16="http://schemas.microsoft.com/office/drawing/2014/main" id="{4EA9515E-6C53-4B55-B2D7-82F8C4CF7312}"/>
                </a:ext>
              </a:extLst>
            </p:cNvPr>
            <p:cNvSpPr>
              <a:spLocks/>
            </p:cNvSpPr>
            <p:nvPr/>
          </p:nvSpPr>
          <p:spPr bwMode="auto">
            <a:xfrm>
              <a:off x="291186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2" name="Freeform 10">
              <a:extLst>
                <a:ext uri="{FF2B5EF4-FFF2-40B4-BE49-F238E27FC236}">
                  <a16:creationId xmlns:a16="http://schemas.microsoft.com/office/drawing/2014/main" id="{DFD5378F-AC55-4681-B49B-AE73C1BDFD3E}"/>
                </a:ext>
              </a:extLst>
            </p:cNvPr>
            <p:cNvSpPr>
              <a:spLocks/>
            </p:cNvSpPr>
            <p:nvPr/>
          </p:nvSpPr>
          <p:spPr bwMode="auto">
            <a:xfrm>
              <a:off x="3654810" y="290202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3" name="Freeform 11">
              <a:extLst>
                <a:ext uri="{FF2B5EF4-FFF2-40B4-BE49-F238E27FC236}">
                  <a16:creationId xmlns:a16="http://schemas.microsoft.com/office/drawing/2014/main" id="{3BA529C9-B6FF-4F8A-8109-FEFA471830D0}"/>
                </a:ext>
              </a:extLst>
            </p:cNvPr>
            <p:cNvSpPr>
              <a:spLocks/>
            </p:cNvSpPr>
            <p:nvPr/>
          </p:nvSpPr>
          <p:spPr bwMode="auto">
            <a:xfrm>
              <a:off x="684358" y="3644972"/>
              <a:ext cx="39274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4" name="Freeform 12">
              <a:extLst>
                <a:ext uri="{FF2B5EF4-FFF2-40B4-BE49-F238E27FC236}">
                  <a16:creationId xmlns:a16="http://schemas.microsoft.com/office/drawing/2014/main" id="{BEAC195A-6C57-451E-A367-5DEBE60AF5ED}"/>
                </a:ext>
              </a:extLst>
            </p:cNvPr>
            <p:cNvSpPr>
              <a:spLocks/>
            </p:cNvSpPr>
            <p:nvPr/>
          </p:nvSpPr>
          <p:spPr bwMode="auto">
            <a:xfrm>
              <a:off x="1427308" y="3644972"/>
              <a:ext cx="392746" cy="39385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5" name="Freeform 13">
              <a:extLst>
                <a:ext uri="{FF2B5EF4-FFF2-40B4-BE49-F238E27FC236}">
                  <a16:creationId xmlns:a16="http://schemas.microsoft.com/office/drawing/2014/main" id="{EAD707F9-A799-431D-84C6-FC6EFEB61DD8}"/>
                </a:ext>
              </a:extLst>
            </p:cNvPr>
            <p:cNvSpPr>
              <a:spLocks/>
            </p:cNvSpPr>
            <p:nvPr/>
          </p:nvSpPr>
          <p:spPr bwMode="auto">
            <a:xfrm>
              <a:off x="2169149" y="3644972"/>
              <a:ext cx="394964" cy="39385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6" name="Freeform 14">
              <a:extLst>
                <a:ext uri="{FF2B5EF4-FFF2-40B4-BE49-F238E27FC236}">
                  <a16:creationId xmlns:a16="http://schemas.microsoft.com/office/drawing/2014/main" id="{49FB4905-76E7-4FDF-8641-3495AE1AA9C4}"/>
                </a:ext>
              </a:extLst>
            </p:cNvPr>
            <p:cNvSpPr>
              <a:spLocks/>
            </p:cNvSpPr>
            <p:nvPr/>
          </p:nvSpPr>
          <p:spPr bwMode="auto">
            <a:xfrm>
              <a:off x="291186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7" name="Freeform 15">
              <a:extLst>
                <a:ext uri="{FF2B5EF4-FFF2-40B4-BE49-F238E27FC236}">
                  <a16:creationId xmlns:a16="http://schemas.microsoft.com/office/drawing/2014/main" id="{A3F230A2-4B2D-4259-A329-E90D336F0287}"/>
                </a:ext>
              </a:extLst>
            </p:cNvPr>
            <p:cNvSpPr>
              <a:spLocks/>
            </p:cNvSpPr>
            <p:nvPr/>
          </p:nvSpPr>
          <p:spPr bwMode="auto">
            <a:xfrm>
              <a:off x="3654810" y="3644972"/>
              <a:ext cx="393856" cy="39385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8" name="Freeform 16">
              <a:extLst>
                <a:ext uri="{FF2B5EF4-FFF2-40B4-BE49-F238E27FC236}">
                  <a16:creationId xmlns:a16="http://schemas.microsoft.com/office/drawing/2014/main" id="{B2E4F03C-9B19-4230-84AF-92069317EA2D}"/>
                </a:ext>
              </a:extLst>
            </p:cNvPr>
            <p:cNvSpPr>
              <a:spLocks/>
            </p:cNvSpPr>
            <p:nvPr/>
          </p:nvSpPr>
          <p:spPr bwMode="auto">
            <a:xfrm>
              <a:off x="684358" y="4386574"/>
              <a:ext cx="39274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79" name="Freeform 17">
              <a:extLst>
                <a:ext uri="{FF2B5EF4-FFF2-40B4-BE49-F238E27FC236}">
                  <a16:creationId xmlns:a16="http://schemas.microsoft.com/office/drawing/2014/main" id="{87BBA0A9-D74C-46D2-AE3D-85C8F8DA7E18}"/>
                </a:ext>
              </a:extLst>
            </p:cNvPr>
            <p:cNvSpPr>
              <a:spLocks/>
            </p:cNvSpPr>
            <p:nvPr/>
          </p:nvSpPr>
          <p:spPr bwMode="auto">
            <a:xfrm>
              <a:off x="1427308" y="4386574"/>
              <a:ext cx="392746" cy="394964"/>
            </a:xfrm>
            <a:custGeom>
              <a:avLst/>
              <a:gdLst>
                <a:gd name="T0" fmla="*/ 355 w 709"/>
                <a:gd name="T1" fmla="*/ 0 h 710"/>
                <a:gd name="T2" fmla="*/ 709 w 709"/>
                <a:gd name="T3" fmla="*/ 354 h 710"/>
                <a:gd name="T4" fmla="*/ 355 w 709"/>
                <a:gd name="T5" fmla="*/ 710 h 710"/>
                <a:gd name="T6" fmla="*/ 0 w 709"/>
                <a:gd name="T7" fmla="*/ 354 h 710"/>
                <a:gd name="T8" fmla="*/ 355 w 709"/>
                <a:gd name="T9" fmla="*/ 0 h 710"/>
              </a:gdLst>
              <a:ahLst/>
              <a:cxnLst>
                <a:cxn ang="0">
                  <a:pos x="T0" y="T1"/>
                </a:cxn>
                <a:cxn ang="0">
                  <a:pos x="T2" y="T3"/>
                </a:cxn>
                <a:cxn ang="0">
                  <a:pos x="T4" y="T5"/>
                </a:cxn>
                <a:cxn ang="0">
                  <a:pos x="T6" y="T7"/>
                </a:cxn>
                <a:cxn ang="0">
                  <a:pos x="T8" y="T9"/>
                </a:cxn>
              </a:cxnLst>
              <a:rect l="0" t="0" r="r" b="b"/>
              <a:pathLst>
                <a:path w="709" h="710">
                  <a:moveTo>
                    <a:pt x="355" y="0"/>
                  </a:moveTo>
                  <a:lnTo>
                    <a:pt x="709" y="354"/>
                  </a:lnTo>
                  <a:lnTo>
                    <a:pt x="355" y="710"/>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18">
              <a:extLst>
                <a:ext uri="{FF2B5EF4-FFF2-40B4-BE49-F238E27FC236}">
                  <a16:creationId xmlns:a16="http://schemas.microsoft.com/office/drawing/2014/main" id="{AF58D474-037A-45CC-A479-F3279A2F4831}"/>
                </a:ext>
              </a:extLst>
            </p:cNvPr>
            <p:cNvSpPr>
              <a:spLocks/>
            </p:cNvSpPr>
            <p:nvPr/>
          </p:nvSpPr>
          <p:spPr bwMode="auto">
            <a:xfrm>
              <a:off x="2169149" y="4386574"/>
              <a:ext cx="394964" cy="394964"/>
            </a:xfrm>
            <a:custGeom>
              <a:avLst/>
              <a:gdLst>
                <a:gd name="T0" fmla="*/ 356 w 710"/>
                <a:gd name="T1" fmla="*/ 0 h 710"/>
                <a:gd name="T2" fmla="*/ 710 w 710"/>
                <a:gd name="T3" fmla="*/ 354 h 710"/>
                <a:gd name="T4" fmla="*/ 356 w 710"/>
                <a:gd name="T5" fmla="*/ 710 h 710"/>
                <a:gd name="T6" fmla="*/ 0 w 710"/>
                <a:gd name="T7" fmla="*/ 354 h 710"/>
                <a:gd name="T8" fmla="*/ 356 w 710"/>
                <a:gd name="T9" fmla="*/ 0 h 710"/>
              </a:gdLst>
              <a:ahLst/>
              <a:cxnLst>
                <a:cxn ang="0">
                  <a:pos x="T0" y="T1"/>
                </a:cxn>
                <a:cxn ang="0">
                  <a:pos x="T2" y="T3"/>
                </a:cxn>
                <a:cxn ang="0">
                  <a:pos x="T4" y="T5"/>
                </a:cxn>
                <a:cxn ang="0">
                  <a:pos x="T6" y="T7"/>
                </a:cxn>
                <a:cxn ang="0">
                  <a:pos x="T8" y="T9"/>
                </a:cxn>
              </a:cxnLst>
              <a:rect l="0" t="0" r="r" b="b"/>
              <a:pathLst>
                <a:path w="710" h="710">
                  <a:moveTo>
                    <a:pt x="356" y="0"/>
                  </a:moveTo>
                  <a:lnTo>
                    <a:pt x="710" y="354"/>
                  </a:lnTo>
                  <a:lnTo>
                    <a:pt x="356" y="710"/>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19">
              <a:extLst>
                <a:ext uri="{FF2B5EF4-FFF2-40B4-BE49-F238E27FC236}">
                  <a16:creationId xmlns:a16="http://schemas.microsoft.com/office/drawing/2014/main" id="{E3198522-9E7B-4309-8917-D0562B21C117}"/>
                </a:ext>
              </a:extLst>
            </p:cNvPr>
            <p:cNvSpPr>
              <a:spLocks/>
            </p:cNvSpPr>
            <p:nvPr/>
          </p:nvSpPr>
          <p:spPr bwMode="auto">
            <a:xfrm>
              <a:off x="291186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20">
              <a:extLst>
                <a:ext uri="{FF2B5EF4-FFF2-40B4-BE49-F238E27FC236}">
                  <a16:creationId xmlns:a16="http://schemas.microsoft.com/office/drawing/2014/main" id="{D52D88AD-8DDA-47C4-A747-08DFF3D19E9C}"/>
                </a:ext>
              </a:extLst>
            </p:cNvPr>
            <p:cNvSpPr>
              <a:spLocks/>
            </p:cNvSpPr>
            <p:nvPr/>
          </p:nvSpPr>
          <p:spPr bwMode="auto">
            <a:xfrm>
              <a:off x="3654810" y="4386574"/>
              <a:ext cx="393856" cy="394964"/>
            </a:xfrm>
            <a:custGeom>
              <a:avLst/>
              <a:gdLst>
                <a:gd name="T0" fmla="*/ 354 w 709"/>
                <a:gd name="T1" fmla="*/ 0 h 710"/>
                <a:gd name="T2" fmla="*/ 709 w 709"/>
                <a:gd name="T3" fmla="*/ 354 h 710"/>
                <a:gd name="T4" fmla="*/ 354 w 709"/>
                <a:gd name="T5" fmla="*/ 710 h 710"/>
                <a:gd name="T6" fmla="*/ 0 w 709"/>
                <a:gd name="T7" fmla="*/ 354 h 710"/>
                <a:gd name="T8" fmla="*/ 354 w 709"/>
                <a:gd name="T9" fmla="*/ 0 h 710"/>
              </a:gdLst>
              <a:ahLst/>
              <a:cxnLst>
                <a:cxn ang="0">
                  <a:pos x="T0" y="T1"/>
                </a:cxn>
                <a:cxn ang="0">
                  <a:pos x="T2" y="T3"/>
                </a:cxn>
                <a:cxn ang="0">
                  <a:pos x="T4" y="T5"/>
                </a:cxn>
                <a:cxn ang="0">
                  <a:pos x="T6" y="T7"/>
                </a:cxn>
                <a:cxn ang="0">
                  <a:pos x="T8" y="T9"/>
                </a:cxn>
              </a:cxnLst>
              <a:rect l="0" t="0" r="r" b="b"/>
              <a:pathLst>
                <a:path w="709" h="710">
                  <a:moveTo>
                    <a:pt x="354" y="0"/>
                  </a:moveTo>
                  <a:lnTo>
                    <a:pt x="709" y="354"/>
                  </a:lnTo>
                  <a:lnTo>
                    <a:pt x="354" y="710"/>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21">
              <a:extLst>
                <a:ext uri="{FF2B5EF4-FFF2-40B4-BE49-F238E27FC236}">
                  <a16:creationId xmlns:a16="http://schemas.microsoft.com/office/drawing/2014/main" id="{C00CFA2C-0A71-4654-965B-B2C1548DCAF6}"/>
                </a:ext>
              </a:extLst>
            </p:cNvPr>
            <p:cNvSpPr>
              <a:spLocks/>
            </p:cNvSpPr>
            <p:nvPr/>
          </p:nvSpPr>
          <p:spPr bwMode="auto">
            <a:xfrm>
              <a:off x="684358" y="5130633"/>
              <a:ext cx="39274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22">
              <a:extLst>
                <a:ext uri="{FF2B5EF4-FFF2-40B4-BE49-F238E27FC236}">
                  <a16:creationId xmlns:a16="http://schemas.microsoft.com/office/drawing/2014/main" id="{1E5995D7-778A-4ABF-9832-8BB5BB616578}"/>
                </a:ext>
              </a:extLst>
            </p:cNvPr>
            <p:cNvSpPr>
              <a:spLocks/>
            </p:cNvSpPr>
            <p:nvPr/>
          </p:nvSpPr>
          <p:spPr bwMode="auto">
            <a:xfrm>
              <a:off x="1427308" y="5130633"/>
              <a:ext cx="392746" cy="392746"/>
            </a:xfrm>
            <a:custGeom>
              <a:avLst/>
              <a:gdLst>
                <a:gd name="T0" fmla="*/ 355 w 709"/>
                <a:gd name="T1" fmla="*/ 0 h 709"/>
                <a:gd name="T2" fmla="*/ 709 w 709"/>
                <a:gd name="T3" fmla="*/ 354 h 709"/>
                <a:gd name="T4" fmla="*/ 355 w 709"/>
                <a:gd name="T5" fmla="*/ 709 h 709"/>
                <a:gd name="T6" fmla="*/ 0 w 709"/>
                <a:gd name="T7" fmla="*/ 354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4"/>
                  </a:lnTo>
                  <a:lnTo>
                    <a:pt x="355" y="709"/>
                  </a:lnTo>
                  <a:lnTo>
                    <a:pt x="0" y="354"/>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23">
              <a:extLst>
                <a:ext uri="{FF2B5EF4-FFF2-40B4-BE49-F238E27FC236}">
                  <a16:creationId xmlns:a16="http://schemas.microsoft.com/office/drawing/2014/main" id="{37FE7996-B64B-458D-88B0-8713327FA2AB}"/>
                </a:ext>
              </a:extLst>
            </p:cNvPr>
            <p:cNvSpPr>
              <a:spLocks/>
            </p:cNvSpPr>
            <p:nvPr/>
          </p:nvSpPr>
          <p:spPr bwMode="auto">
            <a:xfrm>
              <a:off x="2169149" y="5130633"/>
              <a:ext cx="394964" cy="392746"/>
            </a:xfrm>
            <a:custGeom>
              <a:avLst/>
              <a:gdLst>
                <a:gd name="T0" fmla="*/ 356 w 710"/>
                <a:gd name="T1" fmla="*/ 0 h 709"/>
                <a:gd name="T2" fmla="*/ 710 w 710"/>
                <a:gd name="T3" fmla="*/ 354 h 709"/>
                <a:gd name="T4" fmla="*/ 356 w 710"/>
                <a:gd name="T5" fmla="*/ 709 h 709"/>
                <a:gd name="T6" fmla="*/ 0 w 710"/>
                <a:gd name="T7" fmla="*/ 354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4"/>
                  </a:lnTo>
                  <a:lnTo>
                    <a:pt x="356" y="709"/>
                  </a:lnTo>
                  <a:lnTo>
                    <a:pt x="0" y="354"/>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24">
              <a:extLst>
                <a:ext uri="{FF2B5EF4-FFF2-40B4-BE49-F238E27FC236}">
                  <a16:creationId xmlns:a16="http://schemas.microsoft.com/office/drawing/2014/main" id="{7271271B-C3FC-4C7F-B4B4-DB7FD096447E}"/>
                </a:ext>
              </a:extLst>
            </p:cNvPr>
            <p:cNvSpPr>
              <a:spLocks/>
            </p:cNvSpPr>
            <p:nvPr/>
          </p:nvSpPr>
          <p:spPr bwMode="auto">
            <a:xfrm>
              <a:off x="291186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25">
              <a:extLst>
                <a:ext uri="{FF2B5EF4-FFF2-40B4-BE49-F238E27FC236}">
                  <a16:creationId xmlns:a16="http://schemas.microsoft.com/office/drawing/2014/main" id="{79723EA8-43EB-4D93-B384-9681D97D6868}"/>
                </a:ext>
              </a:extLst>
            </p:cNvPr>
            <p:cNvSpPr>
              <a:spLocks/>
            </p:cNvSpPr>
            <p:nvPr/>
          </p:nvSpPr>
          <p:spPr bwMode="auto">
            <a:xfrm>
              <a:off x="3654810" y="5130633"/>
              <a:ext cx="393856" cy="392746"/>
            </a:xfrm>
            <a:custGeom>
              <a:avLst/>
              <a:gdLst>
                <a:gd name="T0" fmla="*/ 354 w 709"/>
                <a:gd name="T1" fmla="*/ 0 h 709"/>
                <a:gd name="T2" fmla="*/ 709 w 709"/>
                <a:gd name="T3" fmla="*/ 354 h 709"/>
                <a:gd name="T4" fmla="*/ 354 w 709"/>
                <a:gd name="T5" fmla="*/ 709 h 709"/>
                <a:gd name="T6" fmla="*/ 0 w 709"/>
                <a:gd name="T7" fmla="*/ 354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4"/>
                  </a:lnTo>
                  <a:lnTo>
                    <a:pt x="354" y="709"/>
                  </a:lnTo>
                  <a:lnTo>
                    <a:pt x="0" y="354"/>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26">
              <a:extLst>
                <a:ext uri="{FF2B5EF4-FFF2-40B4-BE49-F238E27FC236}">
                  <a16:creationId xmlns:a16="http://schemas.microsoft.com/office/drawing/2014/main" id="{3A92E378-D444-43E2-98BC-94DA8E936935}"/>
                </a:ext>
              </a:extLst>
            </p:cNvPr>
            <p:cNvSpPr>
              <a:spLocks/>
            </p:cNvSpPr>
            <p:nvPr/>
          </p:nvSpPr>
          <p:spPr bwMode="auto">
            <a:xfrm>
              <a:off x="684358" y="5873583"/>
              <a:ext cx="39274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27">
              <a:extLst>
                <a:ext uri="{FF2B5EF4-FFF2-40B4-BE49-F238E27FC236}">
                  <a16:creationId xmlns:a16="http://schemas.microsoft.com/office/drawing/2014/main" id="{09916EC6-E935-4089-A257-6D9BDC0A90EE}"/>
                </a:ext>
              </a:extLst>
            </p:cNvPr>
            <p:cNvSpPr>
              <a:spLocks/>
            </p:cNvSpPr>
            <p:nvPr/>
          </p:nvSpPr>
          <p:spPr bwMode="auto">
            <a:xfrm>
              <a:off x="1427308" y="5873583"/>
              <a:ext cx="392746" cy="392746"/>
            </a:xfrm>
            <a:custGeom>
              <a:avLst/>
              <a:gdLst>
                <a:gd name="T0" fmla="*/ 355 w 709"/>
                <a:gd name="T1" fmla="*/ 0 h 709"/>
                <a:gd name="T2" fmla="*/ 709 w 709"/>
                <a:gd name="T3" fmla="*/ 355 h 709"/>
                <a:gd name="T4" fmla="*/ 355 w 709"/>
                <a:gd name="T5" fmla="*/ 709 h 709"/>
                <a:gd name="T6" fmla="*/ 0 w 709"/>
                <a:gd name="T7" fmla="*/ 355 h 709"/>
                <a:gd name="T8" fmla="*/ 355 w 709"/>
                <a:gd name="T9" fmla="*/ 0 h 709"/>
              </a:gdLst>
              <a:ahLst/>
              <a:cxnLst>
                <a:cxn ang="0">
                  <a:pos x="T0" y="T1"/>
                </a:cxn>
                <a:cxn ang="0">
                  <a:pos x="T2" y="T3"/>
                </a:cxn>
                <a:cxn ang="0">
                  <a:pos x="T4" y="T5"/>
                </a:cxn>
                <a:cxn ang="0">
                  <a:pos x="T6" y="T7"/>
                </a:cxn>
                <a:cxn ang="0">
                  <a:pos x="T8" y="T9"/>
                </a:cxn>
              </a:cxnLst>
              <a:rect l="0" t="0" r="r" b="b"/>
              <a:pathLst>
                <a:path w="709" h="709">
                  <a:moveTo>
                    <a:pt x="355" y="0"/>
                  </a:moveTo>
                  <a:lnTo>
                    <a:pt x="709" y="355"/>
                  </a:lnTo>
                  <a:lnTo>
                    <a:pt x="355" y="709"/>
                  </a:lnTo>
                  <a:lnTo>
                    <a:pt x="0" y="355"/>
                  </a:lnTo>
                  <a:lnTo>
                    <a:pt x="3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28">
              <a:extLst>
                <a:ext uri="{FF2B5EF4-FFF2-40B4-BE49-F238E27FC236}">
                  <a16:creationId xmlns:a16="http://schemas.microsoft.com/office/drawing/2014/main" id="{9F9519BB-9E47-41A9-B938-127746915ECC}"/>
                </a:ext>
              </a:extLst>
            </p:cNvPr>
            <p:cNvSpPr>
              <a:spLocks/>
            </p:cNvSpPr>
            <p:nvPr/>
          </p:nvSpPr>
          <p:spPr bwMode="auto">
            <a:xfrm>
              <a:off x="2169149" y="5873583"/>
              <a:ext cx="394964" cy="392746"/>
            </a:xfrm>
            <a:custGeom>
              <a:avLst/>
              <a:gdLst>
                <a:gd name="T0" fmla="*/ 356 w 710"/>
                <a:gd name="T1" fmla="*/ 0 h 709"/>
                <a:gd name="T2" fmla="*/ 710 w 710"/>
                <a:gd name="T3" fmla="*/ 355 h 709"/>
                <a:gd name="T4" fmla="*/ 356 w 710"/>
                <a:gd name="T5" fmla="*/ 709 h 709"/>
                <a:gd name="T6" fmla="*/ 0 w 710"/>
                <a:gd name="T7" fmla="*/ 355 h 709"/>
                <a:gd name="T8" fmla="*/ 356 w 710"/>
                <a:gd name="T9" fmla="*/ 0 h 709"/>
              </a:gdLst>
              <a:ahLst/>
              <a:cxnLst>
                <a:cxn ang="0">
                  <a:pos x="T0" y="T1"/>
                </a:cxn>
                <a:cxn ang="0">
                  <a:pos x="T2" y="T3"/>
                </a:cxn>
                <a:cxn ang="0">
                  <a:pos x="T4" y="T5"/>
                </a:cxn>
                <a:cxn ang="0">
                  <a:pos x="T6" y="T7"/>
                </a:cxn>
                <a:cxn ang="0">
                  <a:pos x="T8" y="T9"/>
                </a:cxn>
              </a:cxnLst>
              <a:rect l="0" t="0" r="r" b="b"/>
              <a:pathLst>
                <a:path w="710" h="709">
                  <a:moveTo>
                    <a:pt x="356" y="0"/>
                  </a:moveTo>
                  <a:lnTo>
                    <a:pt x="710" y="355"/>
                  </a:lnTo>
                  <a:lnTo>
                    <a:pt x="356" y="709"/>
                  </a:lnTo>
                  <a:lnTo>
                    <a:pt x="0" y="355"/>
                  </a:lnTo>
                  <a:lnTo>
                    <a:pt x="3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29">
              <a:extLst>
                <a:ext uri="{FF2B5EF4-FFF2-40B4-BE49-F238E27FC236}">
                  <a16:creationId xmlns:a16="http://schemas.microsoft.com/office/drawing/2014/main" id="{F4F8EBB8-BF44-4841-86C7-3B1764978614}"/>
                </a:ext>
              </a:extLst>
            </p:cNvPr>
            <p:cNvSpPr>
              <a:spLocks/>
            </p:cNvSpPr>
            <p:nvPr/>
          </p:nvSpPr>
          <p:spPr bwMode="auto">
            <a:xfrm>
              <a:off x="291186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30">
              <a:extLst>
                <a:ext uri="{FF2B5EF4-FFF2-40B4-BE49-F238E27FC236}">
                  <a16:creationId xmlns:a16="http://schemas.microsoft.com/office/drawing/2014/main" id="{AD8E43A0-5EA5-45D6-AD11-5BF8A5CA9138}"/>
                </a:ext>
              </a:extLst>
            </p:cNvPr>
            <p:cNvSpPr>
              <a:spLocks/>
            </p:cNvSpPr>
            <p:nvPr/>
          </p:nvSpPr>
          <p:spPr bwMode="auto">
            <a:xfrm>
              <a:off x="3654810" y="5873583"/>
              <a:ext cx="393856" cy="392746"/>
            </a:xfrm>
            <a:custGeom>
              <a:avLst/>
              <a:gdLst>
                <a:gd name="T0" fmla="*/ 354 w 709"/>
                <a:gd name="T1" fmla="*/ 0 h 709"/>
                <a:gd name="T2" fmla="*/ 709 w 709"/>
                <a:gd name="T3" fmla="*/ 355 h 709"/>
                <a:gd name="T4" fmla="*/ 354 w 709"/>
                <a:gd name="T5" fmla="*/ 709 h 709"/>
                <a:gd name="T6" fmla="*/ 0 w 709"/>
                <a:gd name="T7" fmla="*/ 355 h 709"/>
                <a:gd name="T8" fmla="*/ 354 w 709"/>
                <a:gd name="T9" fmla="*/ 0 h 709"/>
              </a:gdLst>
              <a:ahLst/>
              <a:cxnLst>
                <a:cxn ang="0">
                  <a:pos x="T0" y="T1"/>
                </a:cxn>
                <a:cxn ang="0">
                  <a:pos x="T2" y="T3"/>
                </a:cxn>
                <a:cxn ang="0">
                  <a:pos x="T4" y="T5"/>
                </a:cxn>
                <a:cxn ang="0">
                  <a:pos x="T6" y="T7"/>
                </a:cxn>
                <a:cxn ang="0">
                  <a:pos x="T8" y="T9"/>
                </a:cxn>
              </a:cxnLst>
              <a:rect l="0" t="0" r="r" b="b"/>
              <a:pathLst>
                <a:path w="709" h="709">
                  <a:moveTo>
                    <a:pt x="354" y="0"/>
                  </a:moveTo>
                  <a:lnTo>
                    <a:pt x="709" y="355"/>
                  </a:lnTo>
                  <a:lnTo>
                    <a:pt x="354" y="709"/>
                  </a:lnTo>
                  <a:lnTo>
                    <a:pt x="0" y="355"/>
                  </a:lnTo>
                  <a:lnTo>
                    <a:pt x="3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93" name="TextBox 92">
            <a:extLst>
              <a:ext uri="{FF2B5EF4-FFF2-40B4-BE49-F238E27FC236}">
                <a16:creationId xmlns:a16="http://schemas.microsoft.com/office/drawing/2014/main" id="{168C41A6-1A20-4038-BF0C-D14808AD3FD8}"/>
              </a:ext>
            </a:extLst>
          </p:cNvPr>
          <p:cNvSpPr txBox="1"/>
          <p:nvPr/>
        </p:nvSpPr>
        <p:spPr>
          <a:xfrm>
            <a:off x="4997472" y="172159"/>
            <a:ext cx="6900120" cy="6555641"/>
          </a:xfrm>
          <a:prstGeom prst="rect">
            <a:avLst/>
          </a:prstGeom>
          <a:noFill/>
        </p:spPr>
        <p:txBody>
          <a:bodyPr wrap="square" rtlCol="0">
            <a:spAutoFit/>
          </a:bodyPr>
          <a:lstStyle/>
          <a:p>
            <a:pPr algn="just"/>
            <a:r>
              <a:rPr lang="en-SG" sz="3000" dirty="0">
                <a:solidFill>
                  <a:srgbClr val="000000"/>
                </a:solidFill>
                <a:latin typeface="+mj-lt"/>
              </a:rPr>
              <a:t>	</a:t>
            </a:r>
            <a:r>
              <a:rPr lang="vi-VN" sz="3000" b="1" i="1" dirty="0">
                <a:solidFill>
                  <a:srgbClr val="FF0000"/>
                </a:solidFill>
                <a:latin typeface="+mj-lt"/>
              </a:rPr>
              <a:t>- Trời ơi, chỉ còn có năm phút!</a:t>
            </a:r>
          </a:p>
          <a:p>
            <a:pPr algn="just"/>
            <a:r>
              <a:rPr lang="en-SG" sz="3000" dirty="0">
                <a:solidFill>
                  <a:srgbClr val="000000"/>
                </a:solidFill>
                <a:latin typeface="+mj-lt"/>
              </a:rPr>
              <a:t>	</a:t>
            </a:r>
            <a:r>
              <a:rPr lang="vi-VN" sz="3000" dirty="0">
                <a:solidFill>
                  <a:srgbClr val="000000"/>
                </a:solidFill>
                <a:latin typeface="+mj-lt"/>
              </a:rPr>
              <a:t>Chính là anh thanh niên giật mình nói to, giọng cười nhưng đầy tiếc rẻ. Anh chạy ra nhà phía sau, rồi trở vào liền, tay cầm một cái làn. Nhà họa sĩ tặc lười đứng dậy. Cô gái cũng đứng lên, đặt lại chiếc ghế, thong thả đi đến chỗ bác già.</a:t>
            </a:r>
          </a:p>
          <a:p>
            <a:pPr algn="just"/>
            <a:r>
              <a:rPr lang="en-SG" sz="3000" dirty="0">
                <a:solidFill>
                  <a:srgbClr val="000000"/>
                </a:solidFill>
                <a:latin typeface="+mj-lt"/>
              </a:rPr>
              <a:t>	</a:t>
            </a:r>
            <a:r>
              <a:rPr lang="vi-VN" sz="3000" dirty="0">
                <a:solidFill>
                  <a:srgbClr val="000000"/>
                </a:solidFill>
                <a:latin typeface="+mj-lt"/>
              </a:rPr>
              <a:t>- Ô! Cô còn quên chiếc mùi soa đây này!</a:t>
            </a:r>
          </a:p>
          <a:p>
            <a:pPr algn="just"/>
            <a:r>
              <a:rPr lang="en-SG" sz="3000" dirty="0">
                <a:solidFill>
                  <a:srgbClr val="000000"/>
                </a:solidFill>
                <a:latin typeface="+mj-lt"/>
              </a:rPr>
              <a:t>	</a:t>
            </a:r>
            <a:r>
              <a:rPr lang="vi-VN" sz="3000" dirty="0">
                <a:solidFill>
                  <a:srgbClr val="000000"/>
                </a:solidFill>
                <a:latin typeface="+mj-lt"/>
              </a:rPr>
              <a:t>Anh thanh niên vừa vào, kêu lên. Để người con gái khỏi trở lại bàn, anh lấy chiếc khăn tay còn vo tròn cặp giữa cuốn sách tới trả cho cô gái. Cô kĩ sư mặt đỏ ửng, nhận lại chiếc khăn và quay vội đi.</a:t>
            </a:r>
          </a:p>
        </p:txBody>
      </p:sp>
    </p:spTree>
    <p:extLst>
      <p:ext uri="{BB962C8B-B14F-4D97-AF65-F5344CB8AC3E}">
        <p14:creationId xmlns:p14="http://schemas.microsoft.com/office/powerpoint/2010/main" val="632811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Horizontal)">
                                      <p:cBhvr>
                                        <p:cTn id="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TotalTime>
  <Words>1196</Words>
  <Application>Microsoft Office PowerPoint</Application>
  <PresentationFormat>Widescreen</PresentationFormat>
  <Paragraphs>156</Paragraphs>
  <Slides>35</Slides>
  <Notes>27</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35</vt:i4>
      </vt:variant>
    </vt:vector>
  </HeadingPairs>
  <TitlesOfParts>
    <vt:vector size="56" baseType="lpstr">
      <vt:lpstr>#9Slide03 AmpleSoft</vt:lpstr>
      <vt:lpstr>#9Slide03 Arima Madurai Bold</vt:lpstr>
      <vt:lpstr>Arial</vt:lpstr>
      <vt:lpstr>Helvetica Light</vt:lpstr>
      <vt:lpstr>Calibri</vt:lpstr>
      <vt:lpstr>Kontrapunkt Bob Bold</vt:lpstr>
      <vt:lpstr>Open Sans</vt:lpstr>
      <vt:lpstr>#9Slide03 Arima Madurai ExtraBo</vt:lpstr>
      <vt:lpstr>Humnst777 BT</vt:lpstr>
      <vt:lpstr>微软雅黑</vt:lpstr>
      <vt:lpstr>Wingdings</vt:lpstr>
      <vt:lpstr>等线</vt:lpstr>
      <vt:lpstr>华文新魏</vt:lpstr>
      <vt:lpstr>华文细黑</vt:lpstr>
      <vt:lpstr>Calibri Light</vt:lpstr>
      <vt:lpstr>黑体</vt:lpstr>
      <vt:lpstr>Amazone</vt:lpstr>
      <vt:lpstr>STHeiti Light</vt:lpstr>
      <vt:lpstr>宋体</vt:lpstr>
      <vt:lpstr>Times New Roman</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freeppt7.com</dc:creator>
  <cp:keywords>https:/www.freeppt7.com</cp:keywords>
  <cp:lastModifiedBy>PC</cp:lastModifiedBy>
  <cp:revision>91</cp:revision>
  <dcterms:created xsi:type="dcterms:W3CDTF">2017-12-01T03:39:00Z</dcterms:created>
  <dcterms:modified xsi:type="dcterms:W3CDTF">2021-01-01T12:11:27Z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